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62" r:id="rId4"/>
    <p:sldId id="263" r:id="rId5"/>
    <p:sldId id="268" r:id="rId6"/>
    <p:sldId id="269"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2A579-ED04-4922-930A-F51D94A9F921}" v="29" dt="2022-06-04T15:06:2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48F2A579-ED04-4922-930A-F51D94A9F921}"/>
    <pc:docChg chg="modSld">
      <pc:chgData name="Cleopatra Kalogerakou" userId="9a13bf3d7431439f" providerId="LiveId" clId="{48F2A579-ED04-4922-930A-F51D94A9F921}" dt="2022-06-04T15:06:28.082" v="28" actId="20577"/>
      <pc:docMkLst>
        <pc:docMk/>
      </pc:docMkLst>
      <pc:sldChg chg="modSp">
        <pc:chgData name="Cleopatra Kalogerakou" userId="9a13bf3d7431439f" providerId="LiveId" clId="{48F2A579-ED04-4922-930A-F51D94A9F921}" dt="2022-06-04T15:06:28.082" v="28" actId="20577"/>
        <pc:sldMkLst>
          <pc:docMk/>
          <pc:sldMk cId="1243017649" sldId="261"/>
        </pc:sldMkLst>
        <pc:graphicFrameChg chg="mod">
          <ac:chgData name="Cleopatra Kalogerakou" userId="9a13bf3d7431439f" providerId="LiveId" clId="{48F2A579-ED04-4922-930A-F51D94A9F921}" dt="2022-06-04T15:06:28.082" v="28" actId="20577"/>
          <ac:graphicFrameMkLst>
            <pc:docMk/>
            <pc:sldMk cId="1243017649" sldId="261"/>
            <ac:graphicFrameMk id="11" creationId="{46F79067-0E49-4F01-A58F-74DD6A821364}"/>
          </ac:graphicFrameMkLst>
        </pc:graphicFrameChg>
      </pc:sldChg>
      <pc:sldChg chg="modSp">
        <pc:chgData name="Cleopatra Kalogerakou" userId="9a13bf3d7431439f" providerId="LiveId" clId="{48F2A579-ED04-4922-930A-F51D94A9F921}" dt="2022-06-02T22:04:19.623" v="0" actId="20577"/>
        <pc:sldMkLst>
          <pc:docMk/>
          <pc:sldMk cId="4272679991" sldId="268"/>
        </pc:sldMkLst>
        <pc:graphicFrameChg chg="mod">
          <ac:chgData name="Cleopatra Kalogerakou" userId="9a13bf3d7431439f" providerId="LiveId" clId="{48F2A579-ED04-4922-930A-F51D94A9F921}" dt="2022-06-02T22:04:19.623" v="0" actId="20577"/>
          <ac:graphicFrameMkLst>
            <pc:docMk/>
            <pc:sldMk cId="4272679991" sldId="268"/>
            <ac:graphicFrameMk id="9" creationId="{AB13F58F-A935-449E-9D14-16DD0D5369CB}"/>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1" Type="http://schemas.openxmlformats.org/officeDocument/2006/relationships/image" Target="../media/image8.jpg"/></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 Id="rId4"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image" Target="../media/image9.jp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67" qsCatId="3D" csTypeId="urn:microsoft.com/office/officeart/2005/8/colors/accent1_2" csCatId="accent1" phldr="1"/>
      <dgm:spPr/>
      <dgm:t>
        <a:bodyPr/>
        <a:lstStyle/>
        <a:p>
          <a:endParaRPr lang="el-GR"/>
        </a:p>
      </dgm:t>
    </dgm:pt>
    <dgm:pt modelId="{9828F3CD-74E9-4130-97BB-EDA88CADDD9F}">
      <dgm:prSet phldrT="[Κείμενο]" custT="1"/>
      <dgm:spPr/>
      <dgm:t>
        <a:bodyPr/>
        <a:lstStyle/>
        <a:p>
          <a:pPr algn="ctr"/>
          <a:r>
            <a:rPr lang="en-GB" sz="1500" b="1" i="0" dirty="0">
              <a:solidFill>
                <a:schemeClr val="tx1"/>
              </a:solidFill>
              <a:latin typeface="+mn-lt"/>
            </a:rPr>
            <a:t>Food crisis is associated with issues of</a:t>
          </a:r>
          <a:r>
            <a:rPr lang="en-US" sz="1500" b="1" i="0" dirty="0">
              <a:solidFill>
                <a:schemeClr val="tx1"/>
              </a:solidFill>
              <a:latin typeface="+mn-lt"/>
            </a:rPr>
            <a:t>:</a:t>
          </a:r>
          <a:endParaRPr lang="el-GR" sz="1500" b="1" i="0" dirty="0">
            <a:solidFill>
              <a:schemeClr val="tx1"/>
            </a:solidFill>
            <a:latin typeface="+mn-lt"/>
          </a:endParaRPr>
        </a:p>
      </dgm:t>
    </dgm:pt>
    <dgm:pt modelId="{FF355E01-178B-42B2-A601-6BDA6D76BE70}" type="parTrans" cxnId="{69850EEA-D9FE-4A32-A4BE-A0A5DE5E5CE3}">
      <dgm:prSet/>
      <dgm:spPr/>
      <dgm:t>
        <a:bodyPr/>
        <a:lstStyle/>
        <a:p>
          <a:pPr algn="ctr"/>
          <a:endParaRPr lang="el-GR"/>
        </a:p>
      </dgm:t>
    </dgm:pt>
    <dgm:pt modelId="{E5840F19-479E-4F8B-ADF1-7D7B0377817D}" type="sibTrans" cxnId="{69850EEA-D9FE-4A32-A4BE-A0A5DE5E5CE3}">
      <dgm:prSet/>
      <dgm:spPr/>
      <dgm:t>
        <a:bodyPr/>
        <a:lstStyle/>
        <a:p>
          <a:pPr algn="ctr"/>
          <a:endParaRPr lang="el-GR"/>
        </a:p>
      </dgm:t>
    </dgm:pt>
    <dgm:pt modelId="{E3E6D695-BE95-4A4D-A368-F64A6C4FE946}">
      <dgm:prSet phldrT="[Κείμενο]" custT="1"/>
      <dgm:spPr/>
      <dgm:t>
        <a:bodyPr/>
        <a:lstStyle/>
        <a:p>
          <a:pPr algn="ctr"/>
          <a:r>
            <a:rPr lang="en-GB" sz="1400" b="1" i="0" dirty="0">
              <a:solidFill>
                <a:schemeClr val="tx1"/>
              </a:solidFill>
              <a:effectLst/>
              <a:latin typeface="+mn-lt"/>
              <a:ea typeface="Calibri" panose="020F0502020204030204" pitchFamily="34" charset="0"/>
              <a:cs typeface="Times New Roman" panose="02020603050405020304" pitchFamily="18" charset="0"/>
            </a:rPr>
            <a:t>food production and supply</a:t>
          </a:r>
          <a:endParaRPr lang="el-GR" sz="1400" b="1" i="0" dirty="0">
            <a:solidFill>
              <a:schemeClr val="tx1"/>
            </a:solidFill>
            <a:latin typeface="+mn-lt"/>
          </a:endParaRPr>
        </a:p>
      </dgm:t>
    </dgm:pt>
    <dgm:pt modelId="{236ED51A-BDF8-4E8C-AB02-ECFE6CAF7247}" type="parTrans" cxnId="{9DF24729-B6F0-477E-8D47-4125FB314DE9}">
      <dgm:prSet/>
      <dgm:spPr>
        <a:ln>
          <a:solidFill>
            <a:srgbClr val="00CC00"/>
          </a:solidFill>
        </a:ln>
      </dgm:spPr>
      <dgm:t>
        <a:bodyPr/>
        <a:lstStyle/>
        <a:p>
          <a:pPr algn="ctr"/>
          <a:endParaRPr lang="el-GR"/>
        </a:p>
      </dgm:t>
    </dgm:pt>
    <dgm:pt modelId="{68D06ABC-DFA8-4159-A18D-7B5F54C7A061}" type="sibTrans" cxnId="{9DF24729-B6F0-477E-8D47-4125FB314DE9}">
      <dgm:prSet/>
      <dgm:spPr/>
      <dgm:t>
        <a:bodyPr/>
        <a:lstStyle/>
        <a:p>
          <a:pPr algn="ctr"/>
          <a:endParaRPr lang="el-GR"/>
        </a:p>
      </dgm:t>
    </dgm:pt>
    <dgm:pt modelId="{A1A7E0EE-9606-44D1-8CA2-3A9F8DAB7DEB}">
      <dgm:prSet custT="1"/>
      <dgm:spPr/>
      <dgm:t>
        <a:bodyPr/>
        <a:lstStyle/>
        <a:p>
          <a:pPr algn="ctr"/>
          <a:r>
            <a:rPr lang="en-GB" sz="1400" b="1" i="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food safety</a:t>
          </a:r>
          <a:r>
            <a:rPr lang="el-GR" sz="1400" b="1" i="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b="1" i="0" dirty="0">
            <a:solidFill>
              <a:schemeClr val="tx1"/>
            </a:solidFill>
            <a:latin typeface="+mn-lt"/>
          </a:endParaRPr>
        </a:p>
      </dgm:t>
    </dgm:pt>
    <dgm:pt modelId="{E6887213-39CF-48B3-B1A5-65D85DD35521}" type="parTrans" cxnId="{FD606C30-F47C-4EF5-AD71-3C4C40153AB2}">
      <dgm:prSet/>
      <dgm:spPr>
        <a:solidFill>
          <a:schemeClr val="accent1"/>
        </a:solidFill>
        <a:ln>
          <a:solidFill>
            <a:srgbClr val="6600FF"/>
          </a:solidFill>
        </a:ln>
      </dgm:spPr>
      <dgm:t>
        <a:bodyPr/>
        <a:lstStyle/>
        <a:p>
          <a:pPr algn="ctr"/>
          <a:endParaRPr lang="el-GR"/>
        </a:p>
      </dgm:t>
    </dgm:pt>
    <dgm:pt modelId="{FF3E4FDC-A97D-42CC-9ECD-53B721BF518F}" type="sibTrans" cxnId="{FD606C30-F47C-4EF5-AD71-3C4C40153AB2}">
      <dgm:prSet/>
      <dgm:spPr/>
      <dgm:t>
        <a:bodyPr/>
        <a:lstStyle/>
        <a:p>
          <a:pPr algn="ctr"/>
          <a:endParaRPr lang="el-GR"/>
        </a:p>
      </dgm:t>
    </dgm:pt>
    <dgm:pt modelId="{24D413CF-4E75-43C6-AD03-7676854FE4DA}">
      <dgm:prSet phldrT="[Κείμενο]" custT="1"/>
      <dgm:spPr/>
      <dgm:t>
        <a:bodyPr/>
        <a:lstStyle/>
        <a:p>
          <a:pPr algn="ctr"/>
          <a:r>
            <a:rPr lang="en-US" sz="1400" b="1" i="0" dirty="0">
              <a:solidFill>
                <a:schemeClr val="tx1"/>
              </a:solidFill>
              <a:latin typeface="+mn-lt"/>
              <a:cs typeface="Calibri" panose="020F0502020204030204" pitchFamily="34" charset="0"/>
            </a:rPr>
            <a:t> food quality</a:t>
          </a:r>
          <a:endParaRPr lang="el-GR" sz="1400" b="1" i="0" dirty="0">
            <a:solidFill>
              <a:schemeClr val="tx1"/>
            </a:solidFill>
            <a:latin typeface="+mn-lt"/>
          </a:endParaRPr>
        </a:p>
      </dgm:t>
    </dgm:pt>
    <dgm:pt modelId="{8D238A56-9B19-4298-A931-8FE0658F4A58}" type="sibTrans" cxnId="{DE65EDF2-C9AA-474B-A053-BD8E7A691EBA}">
      <dgm:prSet/>
      <dgm:spPr/>
      <dgm:t>
        <a:bodyPr/>
        <a:lstStyle/>
        <a:p>
          <a:pPr algn="ctr"/>
          <a:endParaRPr lang="el-GR"/>
        </a:p>
      </dgm:t>
    </dgm:pt>
    <dgm:pt modelId="{46D39744-3A54-4BCB-9588-C24E3419958A}" type="parTrans" cxnId="{DE65EDF2-C9AA-474B-A053-BD8E7A691EBA}">
      <dgm:prSet/>
      <dgm:spPr>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dgm:spPr>
      <dgm:t>
        <a:bodyPr/>
        <a:lstStyle/>
        <a:p>
          <a:pPr algn="ctr"/>
          <a:endParaRPr lang="el-GR"/>
        </a:p>
      </dgm:t>
    </dgm:pt>
    <dgm:pt modelId="{50F71FD7-D832-4DCC-AE67-7D09F1A4AA48}">
      <dgm:prSet custT="1"/>
      <dgm:spPr/>
      <dgm:t>
        <a:bodyPr/>
        <a:lstStyle/>
        <a:p>
          <a:r>
            <a:rPr lang="en-GB" sz="1400" b="1" i="0" dirty="0">
              <a:solidFill>
                <a:schemeClr val="tx1"/>
              </a:solidFill>
              <a:effectLst/>
              <a:latin typeface="+mn-lt"/>
              <a:ea typeface="Calibri" panose="020F0502020204030204" pitchFamily="34" charset="0"/>
              <a:cs typeface="Times New Roman" panose="02020603050405020304" pitchFamily="18" charset="0"/>
            </a:rPr>
            <a:t>high prices </a:t>
          </a:r>
          <a:endParaRPr lang="en-US" sz="1400" i="0" dirty="0">
            <a:solidFill>
              <a:schemeClr val="tx1"/>
            </a:solidFill>
            <a:latin typeface="+mn-lt"/>
          </a:endParaRPr>
        </a:p>
      </dgm:t>
    </dgm:pt>
    <dgm:pt modelId="{99D4FF20-6A53-48E9-893D-24D307F04E52}" type="parTrans" cxnId="{2638FBA1-CFD9-4EE2-902F-782ED39D643A}">
      <dgm:prSet/>
      <dgm:spPr/>
      <dgm:t>
        <a:bodyPr/>
        <a:lstStyle/>
        <a:p>
          <a:endParaRPr lang="en-US"/>
        </a:p>
      </dgm:t>
    </dgm:pt>
    <dgm:pt modelId="{9F7055F6-0F66-4649-853D-50BC92EEE915}" type="sibTrans" cxnId="{2638FBA1-CFD9-4EE2-902F-782ED39D643A}">
      <dgm:prSet/>
      <dgm:spPr/>
      <dgm:t>
        <a:bodyPr/>
        <a:lstStyle/>
        <a:p>
          <a:endParaRPr lang="en-US"/>
        </a:p>
      </dgm:t>
    </dgm:pt>
    <dgm:pt modelId="{8D88582A-9BE0-493A-973A-781366C9F349}">
      <dgm:prSet custT="1"/>
      <dgm:spPr/>
      <dgm:t>
        <a:bodyPr/>
        <a:lstStyle/>
        <a:p>
          <a:r>
            <a:rPr lang="en-GB" sz="1400" b="1" i="0" dirty="0">
              <a:solidFill>
                <a:schemeClr val="tx1"/>
              </a:solidFill>
              <a:effectLst/>
              <a:latin typeface="Calibri" panose="020F0502020204030204" pitchFamily="34" charset="0"/>
              <a:cs typeface="Times New Roman" panose="02020603050405020304" pitchFamily="18" charset="0"/>
            </a:rPr>
            <a:t>sustainable development (conservation of biodiversity, protection of the environment, etc.)</a:t>
          </a:r>
          <a:endParaRPr lang="en-US" sz="1400" b="1" i="0" dirty="0">
            <a:solidFill>
              <a:schemeClr val="tx1"/>
            </a:solidFill>
            <a:latin typeface="+mn-lt"/>
          </a:endParaRPr>
        </a:p>
      </dgm:t>
    </dgm:pt>
    <dgm:pt modelId="{2F6872D7-FA4D-46D5-91B1-193DC5B34907}" type="sibTrans" cxnId="{ECC4FDB3-3A54-4DE2-9257-AC265EC7B714}">
      <dgm:prSet/>
      <dgm:spPr/>
      <dgm:t>
        <a:bodyPr/>
        <a:lstStyle/>
        <a:p>
          <a:endParaRPr lang="en-US"/>
        </a:p>
      </dgm:t>
    </dgm:pt>
    <dgm:pt modelId="{B25BA874-252A-4FD4-AD7C-877F246E2BE0}" type="parTrans" cxnId="{ECC4FDB3-3A54-4DE2-9257-AC265EC7B714}">
      <dgm:prSet/>
      <dgm:spPr/>
      <dgm:t>
        <a:bodyPr/>
        <a:lstStyle/>
        <a:p>
          <a:endParaRPr lang="en-US"/>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custScaleX="103960" custScaleY="105168" custLinFactNeighborY="-2938">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5"/>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5"/>
      <dgm:spPr>
        <a:solidFill>
          <a:srgbClr val="0066FF"/>
        </a:solidFill>
      </dgm:spPr>
    </dgm:pt>
    <dgm:pt modelId="{D700BAC0-8B82-43F9-9AC7-E160B715A5CE}" type="pres">
      <dgm:prSet presAssocID="{E3E6D695-BE95-4A4D-A368-F64A6C4FE946}" presName="text2" presStyleLbl="fgAcc2" presStyleIdx="0" presStyleCnt="5">
        <dgm:presLayoutVars>
          <dgm:chPref val="3"/>
        </dgm:presLayoutVars>
      </dgm:prSet>
      <dgm:spPr/>
    </dgm:pt>
    <dgm:pt modelId="{02176C7E-6FAC-42BC-830F-740430937A98}" type="pres">
      <dgm:prSet presAssocID="{E3E6D695-BE95-4A4D-A368-F64A6C4FE946}" presName="hierChild3" presStyleCnt="0"/>
      <dgm:spPr/>
    </dgm:pt>
    <dgm:pt modelId="{41A3F338-A425-44E1-B050-3AC16E3B8099}" type="pres">
      <dgm:prSet presAssocID="{99D4FF20-6A53-48E9-893D-24D307F04E52}" presName="Name10" presStyleLbl="parChTrans1D2" presStyleIdx="1" presStyleCnt="5"/>
      <dgm:spPr/>
    </dgm:pt>
    <dgm:pt modelId="{E05A9E03-F852-4E8B-BA0B-B7B012FE2C93}" type="pres">
      <dgm:prSet presAssocID="{50F71FD7-D832-4DCC-AE67-7D09F1A4AA48}" presName="hierRoot2" presStyleCnt="0"/>
      <dgm:spPr/>
    </dgm:pt>
    <dgm:pt modelId="{88E02F54-690D-4492-B54A-162896CBBDBF}" type="pres">
      <dgm:prSet presAssocID="{50F71FD7-D832-4DCC-AE67-7D09F1A4AA48}" presName="composite2" presStyleCnt="0"/>
      <dgm:spPr/>
    </dgm:pt>
    <dgm:pt modelId="{E6120E5B-6C99-4A37-8B65-C0DF08D5E3C3}" type="pres">
      <dgm:prSet presAssocID="{50F71FD7-D832-4DCC-AE67-7D09F1A4AA48}" presName="background2" presStyleLbl="node2" presStyleIdx="1" presStyleCnt="5"/>
      <dgm:spPr>
        <a:solidFill>
          <a:srgbClr val="FFFF00"/>
        </a:solidFill>
      </dgm:spPr>
    </dgm:pt>
    <dgm:pt modelId="{E4013E18-9DB6-4EC2-8AC4-5754029D7C1E}" type="pres">
      <dgm:prSet presAssocID="{50F71FD7-D832-4DCC-AE67-7D09F1A4AA48}" presName="text2" presStyleLbl="fgAcc2" presStyleIdx="1" presStyleCnt="5">
        <dgm:presLayoutVars>
          <dgm:chPref val="3"/>
        </dgm:presLayoutVars>
      </dgm:prSet>
      <dgm:spPr/>
    </dgm:pt>
    <dgm:pt modelId="{566D6770-D34D-4B94-9C39-5EE0141394BC}" type="pres">
      <dgm:prSet presAssocID="{50F71FD7-D832-4DCC-AE67-7D09F1A4AA48}" presName="hierChild3" presStyleCnt="0"/>
      <dgm:spPr/>
    </dgm:pt>
    <dgm:pt modelId="{A240413B-9799-43F7-A18B-84628F5F4881}" type="pres">
      <dgm:prSet presAssocID="{46D39744-3A54-4BCB-9588-C24E3419958A}" presName="Name10" presStyleLbl="parChTrans1D2" presStyleIdx="2" presStyleCnt="5"/>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2" presStyleCnt="5"/>
      <dgm:spPr>
        <a:solidFill>
          <a:srgbClr val="00B8B4"/>
        </a:solidFill>
      </dgm:spPr>
    </dgm:pt>
    <dgm:pt modelId="{CD803383-1A8D-4A4E-A1FA-9BFC9BCDFD8E}" type="pres">
      <dgm:prSet presAssocID="{24D413CF-4E75-43C6-AD03-7676854FE4DA}" presName="text2" presStyleLbl="fgAcc2" presStyleIdx="2" presStyleCnt="5">
        <dgm:presLayoutVars>
          <dgm:chPref val="3"/>
        </dgm:presLayoutVars>
      </dgm:prSet>
      <dgm:spPr/>
    </dgm:pt>
    <dgm:pt modelId="{CA4D5438-64A7-4B26-B7F2-EEC1EE6438BA}" type="pres">
      <dgm:prSet presAssocID="{24D413CF-4E75-43C6-AD03-7676854FE4DA}" presName="hierChild3" presStyleCnt="0"/>
      <dgm:spPr/>
    </dgm:pt>
    <dgm:pt modelId="{AF329389-0896-421B-9135-27F2160CF013}" type="pres">
      <dgm:prSet presAssocID="{E6887213-39CF-48B3-B1A5-65D85DD35521}" presName="Name10" presStyleLbl="parChTrans1D2" presStyleIdx="3" presStyleCnt="5"/>
      <dgm:spPr/>
    </dgm:pt>
    <dgm:pt modelId="{7A3D6407-F2D2-4CC6-8C37-1B8707EB64FB}" type="pres">
      <dgm:prSet presAssocID="{A1A7E0EE-9606-44D1-8CA2-3A9F8DAB7DEB}" presName="hierRoot2" presStyleCnt="0"/>
      <dgm:spPr/>
    </dgm:pt>
    <dgm:pt modelId="{DDCACA5D-C53A-4747-AAC8-EB3C97BB1C37}" type="pres">
      <dgm:prSet presAssocID="{A1A7E0EE-9606-44D1-8CA2-3A9F8DAB7DEB}" presName="composite2" presStyleCnt="0"/>
      <dgm:spPr/>
    </dgm:pt>
    <dgm:pt modelId="{C53B31A7-C42E-4B88-B804-E6A3477F14D0}" type="pres">
      <dgm:prSet presAssocID="{A1A7E0EE-9606-44D1-8CA2-3A9F8DAB7DEB}" presName="background2" presStyleLbl="node2" presStyleIdx="3" presStyleCnt="5"/>
      <dgm:spPr>
        <a:solidFill>
          <a:srgbClr val="0066FF"/>
        </a:solidFill>
      </dgm:spPr>
    </dgm:pt>
    <dgm:pt modelId="{F966AFFB-AEFB-47A9-8067-BEA5293333EA}" type="pres">
      <dgm:prSet presAssocID="{A1A7E0EE-9606-44D1-8CA2-3A9F8DAB7DEB}" presName="text2" presStyleLbl="fgAcc2" presStyleIdx="3" presStyleCnt="5">
        <dgm:presLayoutVars>
          <dgm:chPref val="3"/>
        </dgm:presLayoutVars>
      </dgm:prSet>
      <dgm:spPr/>
    </dgm:pt>
    <dgm:pt modelId="{BEEF03AA-CA25-45A6-AD35-E73D47FBC57E}" type="pres">
      <dgm:prSet presAssocID="{A1A7E0EE-9606-44D1-8CA2-3A9F8DAB7DEB}" presName="hierChild3" presStyleCnt="0"/>
      <dgm:spPr/>
    </dgm:pt>
    <dgm:pt modelId="{75549457-99A0-49C7-B2ED-42F886263716}" type="pres">
      <dgm:prSet presAssocID="{B25BA874-252A-4FD4-AD7C-877F246E2BE0}" presName="Name10" presStyleLbl="parChTrans1D2" presStyleIdx="4" presStyleCnt="5"/>
      <dgm:spPr/>
    </dgm:pt>
    <dgm:pt modelId="{0C1C7393-206C-4E09-A001-0CAA52AFC2CA}" type="pres">
      <dgm:prSet presAssocID="{8D88582A-9BE0-493A-973A-781366C9F349}" presName="hierRoot2" presStyleCnt="0"/>
      <dgm:spPr/>
    </dgm:pt>
    <dgm:pt modelId="{06F97D33-3B91-4016-9BAD-22C87FEAA6BA}" type="pres">
      <dgm:prSet presAssocID="{8D88582A-9BE0-493A-973A-781366C9F349}" presName="composite2" presStyleCnt="0"/>
      <dgm:spPr/>
    </dgm:pt>
    <dgm:pt modelId="{AB25C211-4882-41EA-8045-137A89195BF7}" type="pres">
      <dgm:prSet presAssocID="{8D88582A-9BE0-493A-973A-781366C9F349}" presName="background2" presStyleLbl="node2" presStyleIdx="4" presStyleCnt="5"/>
      <dgm:spPr>
        <a:solidFill>
          <a:srgbClr val="FFFF00"/>
        </a:solidFill>
      </dgm:spPr>
    </dgm:pt>
    <dgm:pt modelId="{9507F038-31A7-4F7B-89FA-3D357B42A1EB}" type="pres">
      <dgm:prSet presAssocID="{8D88582A-9BE0-493A-973A-781366C9F349}" presName="text2" presStyleLbl="fgAcc2" presStyleIdx="4" presStyleCnt="5">
        <dgm:presLayoutVars>
          <dgm:chPref val="3"/>
        </dgm:presLayoutVars>
      </dgm:prSet>
      <dgm:spPr/>
    </dgm:pt>
    <dgm:pt modelId="{A3AEC7AC-3F9E-4449-9F48-0F3925F95885}" type="pres">
      <dgm:prSet presAssocID="{8D88582A-9BE0-493A-973A-781366C9F349}" presName="hierChild3" presStyleCnt="0"/>
      <dgm:spPr/>
    </dgm:pt>
  </dgm:ptLst>
  <dgm:cxnLst>
    <dgm:cxn modelId="{EA30470A-2882-4734-9328-ACF4C2FE9210}" type="presOf" srcId="{8D88582A-9BE0-493A-973A-781366C9F349}" destId="{9507F038-31A7-4F7B-89FA-3D357B42A1EB}" srcOrd="0" destOrd="0" presId="urn:microsoft.com/office/officeart/2005/8/layout/hierarchy1"/>
    <dgm:cxn modelId="{6748C50A-48AD-43EF-B5ED-E295FA4C97A5}" type="presOf" srcId="{E3E6D695-BE95-4A4D-A368-F64A6C4FE946}" destId="{D700BAC0-8B82-43F9-9AC7-E160B715A5CE}" srcOrd="0" destOrd="0" presId="urn:microsoft.com/office/officeart/2005/8/layout/hierarchy1"/>
    <dgm:cxn modelId="{9DF24729-B6F0-477E-8D47-4125FB314DE9}" srcId="{9828F3CD-74E9-4130-97BB-EDA88CADDD9F}" destId="{E3E6D695-BE95-4A4D-A368-F64A6C4FE946}" srcOrd="0" destOrd="0" parTransId="{236ED51A-BDF8-4E8C-AB02-ECFE6CAF7247}" sibTransId="{68D06ABC-DFA8-4159-A18D-7B5F54C7A061}"/>
    <dgm:cxn modelId="{FD606C30-F47C-4EF5-AD71-3C4C40153AB2}" srcId="{9828F3CD-74E9-4130-97BB-EDA88CADDD9F}" destId="{A1A7E0EE-9606-44D1-8CA2-3A9F8DAB7DEB}" srcOrd="3" destOrd="0" parTransId="{E6887213-39CF-48B3-B1A5-65D85DD35521}" sibTransId="{FF3E4FDC-A97D-42CC-9ECD-53B721BF518F}"/>
    <dgm:cxn modelId="{F3D1BD33-F77F-4C20-A053-1A66CE7CF8C9}" type="presOf" srcId="{24D413CF-4E75-43C6-AD03-7676854FE4DA}" destId="{CD803383-1A8D-4A4E-A1FA-9BFC9BCDFD8E}" srcOrd="0" destOrd="0" presId="urn:microsoft.com/office/officeart/2005/8/layout/hierarchy1"/>
    <dgm:cxn modelId="{A03ED041-42C2-44B7-8726-DB5B1954A0BE}" type="presOf" srcId="{9828F3CD-74E9-4130-97BB-EDA88CADDD9F}" destId="{349D57DB-991A-4718-831C-CBC0509A5B3F}" srcOrd="0" destOrd="0" presId="urn:microsoft.com/office/officeart/2005/8/layout/hierarchy1"/>
    <dgm:cxn modelId="{B72FF047-6AC0-44E6-9FB1-BEDA77BA49BA}" type="presOf" srcId="{236ED51A-BDF8-4E8C-AB02-ECFE6CAF7247}" destId="{FB4D40C8-8C70-4DE5-8DBD-91211C79BA87}" srcOrd="0" destOrd="0" presId="urn:microsoft.com/office/officeart/2005/8/layout/hierarchy1"/>
    <dgm:cxn modelId="{2CF58F6E-A5B9-4105-8595-200D2E586CC0}" type="presOf" srcId="{E6887213-39CF-48B3-B1A5-65D85DD35521}" destId="{AF329389-0896-421B-9135-27F2160CF013}" srcOrd="0" destOrd="0" presId="urn:microsoft.com/office/officeart/2005/8/layout/hierarchy1"/>
    <dgm:cxn modelId="{9D315852-69EB-49CC-8DD3-8C532724DE3B}" type="presOf" srcId="{99D4FF20-6A53-48E9-893D-24D307F04E52}" destId="{41A3F338-A425-44E1-B050-3AC16E3B8099}" srcOrd="0" destOrd="0" presId="urn:microsoft.com/office/officeart/2005/8/layout/hierarchy1"/>
    <dgm:cxn modelId="{B3B29C92-B8E7-4E52-8B26-1A97E8E6FDEA}" type="presOf" srcId="{11822287-DEDF-4765-BD24-13233C88DF02}" destId="{5BDAB99E-817B-4AB6-9AE1-B8EB7813C0C7}" srcOrd="0" destOrd="0" presId="urn:microsoft.com/office/officeart/2005/8/layout/hierarchy1"/>
    <dgm:cxn modelId="{2638FBA1-CFD9-4EE2-902F-782ED39D643A}" srcId="{9828F3CD-74E9-4130-97BB-EDA88CADDD9F}" destId="{50F71FD7-D832-4DCC-AE67-7D09F1A4AA48}" srcOrd="1" destOrd="0" parTransId="{99D4FF20-6A53-48E9-893D-24D307F04E52}" sibTransId="{9F7055F6-0F66-4649-853D-50BC92EEE915}"/>
    <dgm:cxn modelId="{ECC4FDB3-3A54-4DE2-9257-AC265EC7B714}" srcId="{9828F3CD-74E9-4130-97BB-EDA88CADDD9F}" destId="{8D88582A-9BE0-493A-973A-781366C9F349}" srcOrd="4" destOrd="0" parTransId="{B25BA874-252A-4FD4-AD7C-877F246E2BE0}" sibTransId="{2F6872D7-FA4D-46D5-91B1-193DC5B34907}"/>
    <dgm:cxn modelId="{A836E1B5-E495-4396-8C9D-03FA22DB3790}" type="presOf" srcId="{46D39744-3A54-4BCB-9588-C24E3419958A}" destId="{A240413B-9799-43F7-A18B-84628F5F4881}" srcOrd="0" destOrd="0" presId="urn:microsoft.com/office/officeart/2005/8/layout/hierarchy1"/>
    <dgm:cxn modelId="{3AE085CA-D96C-49C4-A98C-593C73DD0A64}" type="presOf" srcId="{50F71FD7-D832-4DCC-AE67-7D09F1A4AA48}" destId="{E4013E18-9DB6-4EC2-8AC4-5754029D7C1E}" srcOrd="0" destOrd="0" presId="urn:microsoft.com/office/officeart/2005/8/layout/hierarchy1"/>
    <dgm:cxn modelId="{E552B6CB-B29E-4BE7-9BBB-55303EB68EAF}" type="presOf" srcId="{A1A7E0EE-9606-44D1-8CA2-3A9F8DAB7DEB}" destId="{F966AFFB-AEFB-47A9-8067-BEA5293333EA}"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2" destOrd="0" parTransId="{46D39744-3A54-4BCB-9588-C24E3419958A}" sibTransId="{8D238A56-9B19-4298-A931-8FE0658F4A58}"/>
    <dgm:cxn modelId="{ABF9D8FF-B949-4448-B77E-47C0FB312C9F}" type="presOf" srcId="{B25BA874-252A-4FD4-AD7C-877F246E2BE0}" destId="{75549457-99A0-49C7-B2ED-42F886263716}" srcOrd="0" destOrd="0" presId="urn:microsoft.com/office/officeart/2005/8/layout/hierarchy1"/>
    <dgm:cxn modelId="{161F5486-D4ED-4212-B152-A44B5DED2DBA}" type="presParOf" srcId="{5BDAB99E-817B-4AB6-9AE1-B8EB7813C0C7}" destId="{DECC15CB-AB0F-47A0-84E1-6763D750AA32}" srcOrd="0" destOrd="0" presId="urn:microsoft.com/office/officeart/2005/8/layout/hierarchy1"/>
    <dgm:cxn modelId="{4B59B7A4-B0C6-4C0B-8B49-6F1ECBC8893D}" type="presParOf" srcId="{DECC15CB-AB0F-47A0-84E1-6763D750AA32}" destId="{6B5867C8-C48F-4CBA-8B55-C05C2C2DDD9C}" srcOrd="0" destOrd="0" presId="urn:microsoft.com/office/officeart/2005/8/layout/hierarchy1"/>
    <dgm:cxn modelId="{64CAD384-74DB-42D9-ABB4-01C853C6ED08}" type="presParOf" srcId="{6B5867C8-C48F-4CBA-8B55-C05C2C2DDD9C}" destId="{428D3946-A306-4B4A-9A45-6940F82E14A6}" srcOrd="0" destOrd="0" presId="urn:microsoft.com/office/officeart/2005/8/layout/hierarchy1"/>
    <dgm:cxn modelId="{2077CF06-877A-4E2D-ABD6-AA932E403B8F}" type="presParOf" srcId="{6B5867C8-C48F-4CBA-8B55-C05C2C2DDD9C}" destId="{349D57DB-991A-4718-831C-CBC0509A5B3F}" srcOrd="1" destOrd="0" presId="urn:microsoft.com/office/officeart/2005/8/layout/hierarchy1"/>
    <dgm:cxn modelId="{285B137B-2CEE-4B21-8018-6E205AC4B96D}" type="presParOf" srcId="{DECC15CB-AB0F-47A0-84E1-6763D750AA32}" destId="{18BFD615-72D3-4D62-BA3F-F5C7DFF974E6}" srcOrd="1" destOrd="0" presId="urn:microsoft.com/office/officeart/2005/8/layout/hierarchy1"/>
    <dgm:cxn modelId="{1F83AB3D-59EE-41C8-92A6-03639159DBB7}" type="presParOf" srcId="{18BFD615-72D3-4D62-BA3F-F5C7DFF974E6}" destId="{FB4D40C8-8C70-4DE5-8DBD-91211C79BA87}" srcOrd="0" destOrd="0" presId="urn:microsoft.com/office/officeart/2005/8/layout/hierarchy1"/>
    <dgm:cxn modelId="{05832C65-24CB-45DE-9726-1ADFC98DC0E4}" type="presParOf" srcId="{18BFD615-72D3-4D62-BA3F-F5C7DFF974E6}" destId="{72FC9094-BA10-4409-BE63-47CC7BD72F4A}" srcOrd="1" destOrd="0" presId="urn:microsoft.com/office/officeart/2005/8/layout/hierarchy1"/>
    <dgm:cxn modelId="{5C8BCB8F-C19B-4E3A-8ECB-A1B4DFDC31CE}" type="presParOf" srcId="{72FC9094-BA10-4409-BE63-47CC7BD72F4A}" destId="{E519C173-FD0E-48B2-95DF-00F96B989903}" srcOrd="0" destOrd="0" presId="urn:microsoft.com/office/officeart/2005/8/layout/hierarchy1"/>
    <dgm:cxn modelId="{FBE2F3FF-46EB-4598-99BE-9AAE01B613A7}" type="presParOf" srcId="{E519C173-FD0E-48B2-95DF-00F96B989903}" destId="{FBD36F8B-2B37-404E-9E1F-B1CEC2C14E92}" srcOrd="0" destOrd="0" presId="urn:microsoft.com/office/officeart/2005/8/layout/hierarchy1"/>
    <dgm:cxn modelId="{4CD84D70-BA65-45B3-9D1A-5E1EFAF75E34}" type="presParOf" srcId="{E519C173-FD0E-48B2-95DF-00F96B989903}" destId="{D700BAC0-8B82-43F9-9AC7-E160B715A5CE}" srcOrd="1" destOrd="0" presId="urn:microsoft.com/office/officeart/2005/8/layout/hierarchy1"/>
    <dgm:cxn modelId="{ACDD24FE-DB56-42A1-9BF2-2C6A1DFF057D}" type="presParOf" srcId="{72FC9094-BA10-4409-BE63-47CC7BD72F4A}" destId="{02176C7E-6FAC-42BC-830F-740430937A98}" srcOrd="1" destOrd="0" presId="urn:microsoft.com/office/officeart/2005/8/layout/hierarchy1"/>
    <dgm:cxn modelId="{212905AE-5026-48A3-AE9F-6978E2FFE691}" type="presParOf" srcId="{18BFD615-72D3-4D62-BA3F-F5C7DFF974E6}" destId="{41A3F338-A425-44E1-B050-3AC16E3B8099}" srcOrd="2" destOrd="0" presId="urn:microsoft.com/office/officeart/2005/8/layout/hierarchy1"/>
    <dgm:cxn modelId="{222BFF5C-0921-4835-8058-1885B050B79A}" type="presParOf" srcId="{18BFD615-72D3-4D62-BA3F-F5C7DFF974E6}" destId="{E05A9E03-F852-4E8B-BA0B-B7B012FE2C93}" srcOrd="3" destOrd="0" presId="urn:microsoft.com/office/officeart/2005/8/layout/hierarchy1"/>
    <dgm:cxn modelId="{981A5483-5756-4431-B3A4-F370D59CDFA7}" type="presParOf" srcId="{E05A9E03-F852-4E8B-BA0B-B7B012FE2C93}" destId="{88E02F54-690D-4492-B54A-162896CBBDBF}" srcOrd="0" destOrd="0" presId="urn:microsoft.com/office/officeart/2005/8/layout/hierarchy1"/>
    <dgm:cxn modelId="{8BB81DCB-83CA-427F-819E-AA7D5730AD3D}" type="presParOf" srcId="{88E02F54-690D-4492-B54A-162896CBBDBF}" destId="{E6120E5B-6C99-4A37-8B65-C0DF08D5E3C3}" srcOrd="0" destOrd="0" presId="urn:microsoft.com/office/officeart/2005/8/layout/hierarchy1"/>
    <dgm:cxn modelId="{3F090BA7-5252-4F6C-A181-2E9C03589AD2}" type="presParOf" srcId="{88E02F54-690D-4492-B54A-162896CBBDBF}" destId="{E4013E18-9DB6-4EC2-8AC4-5754029D7C1E}" srcOrd="1" destOrd="0" presId="urn:microsoft.com/office/officeart/2005/8/layout/hierarchy1"/>
    <dgm:cxn modelId="{72CE5AE4-73B1-44C4-A484-B302F60107A9}" type="presParOf" srcId="{E05A9E03-F852-4E8B-BA0B-B7B012FE2C93}" destId="{566D6770-D34D-4B94-9C39-5EE0141394BC}" srcOrd="1" destOrd="0" presId="urn:microsoft.com/office/officeart/2005/8/layout/hierarchy1"/>
    <dgm:cxn modelId="{AEDA1FF0-7D01-45D3-9A28-371A59AFA22E}" type="presParOf" srcId="{18BFD615-72D3-4D62-BA3F-F5C7DFF974E6}" destId="{A240413B-9799-43F7-A18B-84628F5F4881}" srcOrd="4" destOrd="0" presId="urn:microsoft.com/office/officeart/2005/8/layout/hierarchy1"/>
    <dgm:cxn modelId="{F02FF4C0-2A7A-42C7-BDA0-28332E38AE83}" type="presParOf" srcId="{18BFD615-72D3-4D62-BA3F-F5C7DFF974E6}" destId="{8FC6AE87-82CF-4395-964C-C54EB941A155}" srcOrd="5" destOrd="0" presId="urn:microsoft.com/office/officeart/2005/8/layout/hierarchy1"/>
    <dgm:cxn modelId="{1B63F285-7F09-4796-912D-042163507917}" type="presParOf" srcId="{8FC6AE87-82CF-4395-964C-C54EB941A155}" destId="{A038C4D6-CF8D-4394-9E3F-1BE48CFF1AA3}" srcOrd="0" destOrd="0" presId="urn:microsoft.com/office/officeart/2005/8/layout/hierarchy1"/>
    <dgm:cxn modelId="{41D7F0BD-1666-4A72-9D3A-316B63898C46}" type="presParOf" srcId="{A038C4D6-CF8D-4394-9E3F-1BE48CFF1AA3}" destId="{D1CE3DD7-93C3-4E2F-BBBC-070779198283}" srcOrd="0" destOrd="0" presId="urn:microsoft.com/office/officeart/2005/8/layout/hierarchy1"/>
    <dgm:cxn modelId="{106C9109-04CD-4E02-BCCD-229E2001F13D}" type="presParOf" srcId="{A038C4D6-CF8D-4394-9E3F-1BE48CFF1AA3}" destId="{CD803383-1A8D-4A4E-A1FA-9BFC9BCDFD8E}" srcOrd="1" destOrd="0" presId="urn:microsoft.com/office/officeart/2005/8/layout/hierarchy1"/>
    <dgm:cxn modelId="{C2BB2F1D-FCE0-400E-A638-27844137BD36}" type="presParOf" srcId="{8FC6AE87-82CF-4395-964C-C54EB941A155}" destId="{CA4D5438-64A7-4B26-B7F2-EEC1EE6438BA}" srcOrd="1" destOrd="0" presId="urn:microsoft.com/office/officeart/2005/8/layout/hierarchy1"/>
    <dgm:cxn modelId="{F1E59604-8E5E-4235-B3ED-7859BAC98C35}" type="presParOf" srcId="{18BFD615-72D3-4D62-BA3F-F5C7DFF974E6}" destId="{AF329389-0896-421B-9135-27F2160CF013}" srcOrd="6" destOrd="0" presId="urn:microsoft.com/office/officeart/2005/8/layout/hierarchy1"/>
    <dgm:cxn modelId="{1500F241-F7A3-4FF2-B913-988F2FE425C3}" type="presParOf" srcId="{18BFD615-72D3-4D62-BA3F-F5C7DFF974E6}" destId="{7A3D6407-F2D2-4CC6-8C37-1B8707EB64FB}" srcOrd="7" destOrd="0" presId="urn:microsoft.com/office/officeart/2005/8/layout/hierarchy1"/>
    <dgm:cxn modelId="{AD5E1329-886B-4D1B-81CE-17BFA01A0D9A}" type="presParOf" srcId="{7A3D6407-F2D2-4CC6-8C37-1B8707EB64FB}" destId="{DDCACA5D-C53A-4747-AAC8-EB3C97BB1C37}" srcOrd="0" destOrd="0" presId="urn:microsoft.com/office/officeart/2005/8/layout/hierarchy1"/>
    <dgm:cxn modelId="{99500235-EC72-41DD-86E6-45DA0EE91D6B}" type="presParOf" srcId="{DDCACA5D-C53A-4747-AAC8-EB3C97BB1C37}" destId="{C53B31A7-C42E-4B88-B804-E6A3477F14D0}" srcOrd="0" destOrd="0" presId="urn:microsoft.com/office/officeart/2005/8/layout/hierarchy1"/>
    <dgm:cxn modelId="{B2AB5429-7235-4047-8315-A664A6236CB8}" type="presParOf" srcId="{DDCACA5D-C53A-4747-AAC8-EB3C97BB1C37}" destId="{F966AFFB-AEFB-47A9-8067-BEA5293333EA}" srcOrd="1" destOrd="0" presId="urn:microsoft.com/office/officeart/2005/8/layout/hierarchy1"/>
    <dgm:cxn modelId="{FD878001-913B-4434-B8AC-207BEA11063F}" type="presParOf" srcId="{7A3D6407-F2D2-4CC6-8C37-1B8707EB64FB}" destId="{BEEF03AA-CA25-45A6-AD35-E73D47FBC57E}" srcOrd="1" destOrd="0" presId="urn:microsoft.com/office/officeart/2005/8/layout/hierarchy1"/>
    <dgm:cxn modelId="{4BE64ECF-7C4C-4563-8D02-BB8E8CFDE90C}" type="presParOf" srcId="{18BFD615-72D3-4D62-BA3F-F5C7DFF974E6}" destId="{75549457-99A0-49C7-B2ED-42F886263716}" srcOrd="8" destOrd="0" presId="urn:microsoft.com/office/officeart/2005/8/layout/hierarchy1"/>
    <dgm:cxn modelId="{3E62DAC9-DC37-43A1-A461-C54330AA02FD}" type="presParOf" srcId="{18BFD615-72D3-4D62-BA3F-F5C7DFF974E6}" destId="{0C1C7393-206C-4E09-A001-0CAA52AFC2CA}" srcOrd="9" destOrd="0" presId="urn:microsoft.com/office/officeart/2005/8/layout/hierarchy1"/>
    <dgm:cxn modelId="{1A36CDA1-11F8-4F87-BF33-4CE2E92CC545}" type="presParOf" srcId="{0C1C7393-206C-4E09-A001-0CAA52AFC2CA}" destId="{06F97D33-3B91-4016-9BAD-22C87FEAA6BA}" srcOrd="0" destOrd="0" presId="urn:microsoft.com/office/officeart/2005/8/layout/hierarchy1"/>
    <dgm:cxn modelId="{9DB3162B-BD6F-48D0-A1C7-E7E02E2F58DE}" type="presParOf" srcId="{06F97D33-3B91-4016-9BAD-22C87FEAA6BA}" destId="{AB25C211-4882-41EA-8045-137A89195BF7}" srcOrd="0" destOrd="0" presId="urn:microsoft.com/office/officeart/2005/8/layout/hierarchy1"/>
    <dgm:cxn modelId="{423702D7-637B-4DA3-846E-A95812ACCD56}" type="presParOf" srcId="{06F97D33-3B91-4016-9BAD-22C87FEAA6BA}" destId="{9507F038-31A7-4F7B-89FA-3D357B42A1EB}" srcOrd="1" destOrd="0" presId="urn:microsoft.com/office/officeart/2005/8/layout/hierarchy1"/>
    <dgm:cxn modelId="{5059CA41-55F8-492A-B749-01ABF25BE7E2}" type="presParOf" srcId="{0C1C7393-206C-4E09-A001-0CAA52AFC2CA}" destId="{A3AEC7AC-3F9E-4449-9F48-0F3925F958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E7F00"/>
        </a:solidFill>
      </dgm:spPr>
      <dgm:t>
        <a:bodyPr/>
        <a:lstStyle/>
        <a:p>
          <a:r>
            <a:rPr lang="en-GB" sz="1600" b="1" dirty="0">
              <a:solidFill>
                <a:schemeClr val="tx1"/>
              </a:solidFill>
            </a:rPr>
            <a:t>The impact of food crisis on health</a:t>
          </a:r>
          <a:r>
            <a:rPr lang="el-GR" sz="1600" b="1" dirty="0">
              <a:solidFill>
                <a:schemeClr val="tx1"/>
              </a:solidFill>
            </a:rPr>
            <a:t> </a:t>
          </a: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00FFFF"/>
        </a:solidFill>
      </dgm:spPr>
      <dgm:t>
        <a:bodyPr/>
        <a:lstStyle/>
        <a:p>
          <a:r>
            <a:rPr lang="el-GR" sz="1400" b="1" dirty="0">
              <a:solidFill>
                <a:schemeClr val="tx1"/>
              </a:solidFill>
            </a:rPr>
            <a:t>→ </a:t>
          </a:r>
          <a:r>
            <a:rPr lang="en-GB" sz="1400" b="1" dirty="0">
              <a:solidFill>
                <a:schemeClr val="tx1"/>
              </a:solidFill>
            </a:rPr>
            <a:t>Obesity, the metabolic syndrome, diabetes and heart disease have been shown to be more common in people who experienced periods of crisis and hunger during their </a:t>
          </a:r>
          <a:r>
            <a:rPr lang="en-GB" sz="1400" b="1" dirty="0" err="1">
              <a:solidFill>
                <a:schemeClr val="tx1"/>
              </a:solidFill>
            </a:rPr>
            <a:t>fetal</a:t>
          </a:r>
          <a:r>
            <a:rPr lang="en-GB" sz="1400" b="1" dirty="0">
              <a:solidFill>
                <a:schemeClr val="tx1"/>
              </a:solidFill>
            </a:rPr>
            <a:t> development or childhood years.</a:t>
          </a:r>
          <a:endParaRPr lang="el-GR" sz="1400" b="1" dirty="0">
            <a:solidFill>
              <a:schemeClr val="tx1"/>
            </a:solidFill>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FF00FF"/>
        </a:solidFill>
      </dgm:spPr>
      <dgm:t>
        <a:bodyPr/>
        <a:lstStyle/>
        <a:p>
          <a:r>
            <a:rPr lang="el-GR" sz="1400" b="1" dirty="0">
              <a:solidFill>
                <a:schemeClr val="tx1"/>
              </a:solidFill>
            </a:rPr>
            <a:t>→ </a:t>
          </a:r>
          <a:r>
            <a:rPr lang="en-GB" sz="1400" b="1" dirty="0">
              <a:solidFill>
                <a:schemeClr val="tx1"/>
              </a:solidFill>
            </a:rPr>
            <a:t>In order to meet their energy needs, people resort to foods with low nutritional value and at the same time high energy content, neglecting the quality of their food.</a:t>
          </a:r>
          <a:endParaRPr lang="el-GR" sz="1400" b="1" dirty="0">
            <a:solidFill>
              <a:schemeClr val="tx1"/>
            </a:solidFill>
          </a:endParaRP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9966FF"/>
        </a:solidFill>
      </dgm:spPr>
      <dgm:t>
        <a:bodyPr/>
        <a:lstStyle/>
        <a:p>
          <a:endParaRPr lang="el-GR" sz="1400" b="1" dirty="0">
            <a:solidFill>
              <a:schemeClr val="tx1"/>
            </a:solidFill>
          </a:endParaRPr>
        </a:p>
        <a:p>
          <a:r>
            <a:rPr lang="el-GR" sz="1400" b="1" dirty="0">
              <a:solidFill>
                <a:schemeClr val="tx1"/>
              </a:solidFill>
            </a:rPr>
            <a:t> → </a:t>
          </a:r>
          <a:r>
            <a:rPr lang="en-GB" sz="1400" b="1" dirty="0">
              <a:solidFill>
                <a:schemeClr val="tx1"/>
              </a:solidFill>
            </a:rPr>
            <a:t>New research conducted in countries affected by economic crisis has shown that in times of economic hardship, dietary choices are not healthy.</a:t>
          </a:r>
          <a:r>
            <a:rPr lang="el-GR" sz="1400" b="1" dirty="0">
              <a:solidFill>
                <a:schemeClr val="tx1"/>
              </a:solidFill>
            </a:rPr>
            <a:t> </a:t>
          </a:r>
        </a:p>
        <a:p>
          <a:endParaRPr lang="el-GR" sz="14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custLinFactNeighborY="2076">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4">
        <dgm:presLayoutVars>
          <dgm:bulletEnabled val="1"/>
        </dgm:presLayoutVars>
      </dgm:prSet>
      <dgm:spPr/>
    </dgm:pt>
  </dgm:ptLst>
  <dgm:cxnLst>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969CE-C3CE-44AD-8B8C-9B5D56A29897}" type="doc">
      <dgm:prSet loTypeId="urn:microsoft.com/office/officeart/2005/8/layout/process4" loCatId="list" qsTypeId="urn:microsoft.com/office/officeart/2005/8/quickstyle/3d2#10" qsCatId="3D" csTypeId="urn:microsoft.com/office/officeart/2005/8/colors/accent1_2" csCatId="accent1" phldr="1"/>
      <dgm:spPr/>
      <dgm:t>
        <a:bodyPr/>
        <a:lstStyle/>
        <a:p>
          <a:endParaRPr lang="el-GR"/>
        </a:p>
      </dgm:t>
    </dgm:pt>
    <dgm:pt modelId="{A20AA023-B2D9-4F9A-9F46-70DF985502D6}">
      <dgm:prSet phldrT="[Κείμενο]" custT="1"/>
      <dgm:spPr>
        <a:blipFill rotWithShape="0">
          <a:blip xmlns:r="http://schemas.openxmlformats.org/officeDocument/2006/relationships" r:embed="rId1"/>
          <a:stretch>
            <a:fillRect/>
          </a:stretch>
        </a:blipFill>
      </dgm:spPr>
      <dgm:t>
        <a:bodyPr/>
        <a:lstStyle/>
        <a:p>
          <a:pPr algn="ctr"/>
          <a:r>
            <a:rPr lang="el-GR" sz="1200" b="1" dirty="0">
              <a:solidFill>
                <a:schemeClr val="tx1"/>
              </a:solidFill>
            </a:rPr>
            <a:t>→</a:t>
          </a:r>
          <a:r>
            <a:rPr lang="en-GB" sz="1200" b="1" i="0" dirty="0">
              <a:solidFill>
                <a:schemeClr val="tx1"/>
              </a:solidFill>
            </a:rPr>
            <a:t>The cost of food is a primary determinant of their food choices (cost / income / socioeconomic status relationship).</a:t>
          </a:r>
          <a:endParaRPr lang="el-GR" sz="1200" b="1" dirty="0">
            <a:solidFill>
              <a:schemeClr val="tx1"/>
            </a:solidFill>
          </a:endParaRPr>
        </a:p>
      </dgm:t>
    </dgm:pt>
    <dgm:pt modelId="{088A4DCD-0B85-41D0-890F-0ED584F8B988}" type="parTrans" cxnId="{25BCD614-0C3F-4746-B5A3-F4FA8068F375}">
      <dgm:prSet/>
      <dgm:spPr/>
      <dgm:t>
        <a:bodyPr/>
        <a:lstStyle/>
        <a:p>
          <a:endParaRPr lang="el-GR"/>
        </a:p>
      </dgm:t>
    </dgm:pt>
    <dgm:pt modelId="{0743D3E9-9036-47C7-A7DB-113ED751DCAF}" type="sibTrans" cxnId="{25BCD614-0C3F-4746-B5A3-F4FA8068F375}">
      <dgm:prSet/>
      <dgm:spPr/>
      <dgm:t>
        <a:bodyPr/>
        <a:lstStyle/>
        <a:p>
          <a:endParaRPr lang="el-GR"/>
        </a:p>
      </dgm:t>
    </dgm:pt>
    <dgm:pt modelId="{81E285EE-215C-4693-A70F-D9A43BAD611E}">
      <dgm:prSet phldrT="[Κείμενο]" custT="1"/>
      <dgm:spPr>
        <a:solidFill>
          <a:srgbClr val="FFFF00"/>
        </a:solidFill>
      </dgm:spPr>
      <dgm:t>
        <a:bodyPr/>
        <a:lstStyle/>
        <a:p>
          <a:pPr algn="ctr"/>
          <a:r>
            <a:rPr lang="el-GR" sz="1200" b="1" i="0" dirty="0">
              <a:solidFill>
                <a:schemeClr val="tx1"/>
              </a:solidFill>
            </a:rPr>
            <a:t> </a:t>
          </a:r>
          <a:r>
            <a:rPr lang="el-GR" sz="1200" b="1" dirty="0">
              <a:solidFill>
                <a:schemeClr val="tx1"/>
              </a:solidFill>
            </a:rPr>
            <a:t>→ </a:t>
          </a:r>
          <a:r>
            <a:rPr lang="en-GB" sz="1200" b="1" i="0" dirty="0">
              <a:solidFill>
                <a:schemeClr val="tx1"/>
              </a:solidFill>
            </a:rPr>
            <a:t>The exact mechanisms by which financial hardship increases obesity levels are still under investigation and the most likely causes are: food prices, reduced physical activity due to limited access to gyms, stadiums, etc., cheap entertainment with TV at home and stress.</a:t>
          </a:r>
          <a:endParaRPr lang="el-GR" sz="1200" b="1" dirty="0">
            <a:solidFill>
              <a:schemeClr val="tx1"/>
            </a:solidFill>
          </a:endParaRPr>
        </a:p>
      </dgm:t>
    </dgm:pt>
    <dgm:pt modelId="{D7228D26-8665-4F80-A243-D7BF41085854}" type="parTrans" cxnId="{F7A2572D-B750-4A54-848A-1572EB34EDED}">
      <dgm:prSet/>
      <dgm:spPr/>
      <dgm:t>
        <a:bodyPr/>
        <a:lstStyle/>
        <a:p>
          <a:endParaRPr lang="el-GR"/>
        </a:p>
      </dgm:t>
    </dgm:pt>
    <dgm:pt modelId="{00E95320-98A8-452C-893B-D7B4CA213779}" type="sibTrans" cxnId="{F7A2572D-B750-4A54-848A-1572EB34EDED}">
      <dgm:prSet/>
      <dgm:spPr/>
      <dgm:t>
        <a:bodyPr/>
        <a:lstStyle/>
        <a:p>
          <a:endParaRPr lang="el-GR"/>
        </a:p>
      </dgm:t>
    </dgm:pt>
    <dgm:pt modelId="{58CCE332-5488-4BD2-9F0D-E9D786E39ABD}">
      <dgm:prSet custT="1"/>
      <dgm:spPr>
        <a:solidFill>
          <a:srgbClr val="9999FF"/>
        </a:solidFill>
      </dgm:spPr>
      <dgm:t>
        <a:bodyPr/>
        <a:lstStyle/>
        <a:p>
          <a:pPr algn="ctr"/>
          <a:r>
            <a:rPr lang="el-GR" sz="1200" b="1" dirty="0">
              <a:solidFill>
                <a:schemeClr val="tx1"/>
              </a:solidFill>
            </a:rPr>
            <a:t>→ </a:t>
          </a:r>
          <a:r>
            <a:rPr lang="en-GB" sz="1200" b="1" dirty="0">
              <a:solidFill>
                <a:schemeClr val="tx1"/>
              </a:solidFill>
            </a:rPr>
            <a:t>People</a:t>
          </a:r>
          <a:r>
            <a:rPr lang="en-GB" sz="1200" b="1" i="0" dirty="0">
              <a:solidFill>
                <a:schemeClr val="tx1"/>
              </a:solidFill>
            </a:rPr>
            <a:t> of lower-income are more likely to adopt poor dietary choices and habits (although this does not always mean that higher financial comfort automatically equals to better food choices).</a:t>
          </a:r>
          <a:endParaRPr lang="el-GR" sz="1200" b="1" dirty="0">
            <a:solidFill>
              <a:schemeClr val="tx1"/>
            </a:solidFill>
          </a:endParaRPr>
        </a:p>
      </dgm:t>
    </dgm:pt>
    <dgm:pt modelId="{B4FE7B82-0973-4D6C-9D79-D7D0DC27530D}" type="parTrans" cxnId="{9366C6CE-DD54-422E-81C0-9C1933EF0BDC}">
      <dgm:prSet/>
      <dgm:spPr/>
      <dgm:t>
        <a:bodyPr/>
        <a:lstStyle/>
        <a:p>
          <a:endParaRPr lang="el-GR"/>
        </a:p>
      </dgm:t>
    </dgm:pt>
    <dgm:pt modelId="{A2C260F2-235F-47A7-B37A-81517DC339F3}" type="sibTrans" cxnId="{9366C6CE-DD54-422E-81C0-9C1933EF0BDC}">
      <dgm:prSet/>
      <dgm:spPr/>
      <dgm:t>
        <a:bodyPr/>
        <a:lstStyle/>
        <a:p>
          <a:endParaRPr lang="el-GR"/>
        </a:p>
      </dgm:t>
    </dgm:pt>
    <dgm:pt modelId="{484A4764-B910-43CB-8F3A-14D6F5970808}">
      <dgm:prSet custT="1"/>
      <dgm:spPr>
        <a:solidFill>
          <a:srgbClr val="00EE6C"/>
        </a:solidFill>
      </dgm:spPr>
      <dgm:t>
        <a:bodyPr/>
        <a:lstStyle/>
        <a:p>
          <a:pPr algn="ctr"/>
          <a:r>
            <a:rPr lang="el-GR" sz="1200" b="1" dirty="0">
              <a:solidFill>
                <a:schemeClr val="tx1"/>
              </a:solidFill>
            </a:rPr>
            <a:t>→ </a:t>
          </a:r>
          <a:r>
            <a:rPr lang="en-GB" sz="1200" b="1" i="0" dirty="0">
              <a:solidFill>
                <a:schemeClr val="tx1"/>
              </a:solidFill>
            </a:rPr>
            <a:t>Studies have even shown that the lower the income, the higher the average body weight of adults and that obesity rates among poor people are higher.</a:t>
          </a:r>
          <a:endParaRPr lang="en-US" sz="1200" dirty="0"/>
        </a:p>
      </dgm:t>
    </dgm:pt>
    <dgm:pt modelId="{7447D374-9DC5-4CA0-8AFE-A35B36574A78}" type="parTrans" cxnId="{750A4462-C00C-4F1C-B5F0-3216DD3B9261}">
      <dgm:prSet/>
      <dgm:spPr/>
      <dgm:t>
        <a:bodyPr/>
        <a:lstStyle/>
        <a:p>
          <a:endParaRPr lang="en-US"/>
        </a:p>
      </dgm:t>
    </dgm:pt>
    <dgm:pt modelId="{7D67D8E0-874D-4DBB-BF4B-FC6BB524AFCC}" type="sibTrans" cxnId="{750A4462-C00C-4F1C-B5F0-3216DD3B9261}">
      <dgm:prSet/>
      <dgm:spPr/>
      <dgm:t>
        <a:bodyPr/>
        <a:lstStyle/>
        <a:p>
          <a:endParaRPr lang="en-US"/>
        </a:p>
      </dgm:t>
    </dgm:pt>
    <dgm:pt modelId="{1731D8B0-BE3E-4B45-9F17-58DBE482B1CA}">
      <dgm:prSet phldrT="[Κείμενο]" custT="1"/>
      <dgm:spPr>
        <a:solidFill>
          <a:srgbClr val="00FFFF"/>
        </a:solidFill>
      </dgm:spPr>
      <dgm:t>
        <a:bodyPr/>
        <a:lstStyle/>
        <a:p>
          <a:pPr algn="ctr"/>
          <a:r>
            <a:rPr lang="el-GR" sz="1200" b="1" dirty="0">
              <a:solidFill>
                <a:schemeClr val="tx1"/>
              </a:solidFill>
            </a:rPr>
            <a:t>→ </a:t>
          </a:r>
          <a:r>
            <a:rPr lang="en-GB" sz="1200" b="1" i="0" dirty="0">
              <a:solidFill>
                <a:schemeClr val="tx1"/>
              </a:solidFill>
            </a:rPr>
            <a:t>Although in times of economic crisis one would expect more cases of malnutrition to be reported, international research records the so-called “</a:t>
          </a:r>
          <a:r>
            <a:rPr lang="el-GR" sz="1200" b="1" i="0" dirty="0">
              <a:solidFill>
                <a:schemeClr val="tx1"/>
              </a:solidFill>
            </a:rPr>
            <a:t>hunger-obesity paradox</a:t>
          </a:r>
          <a:r>
            <a:rPr lang="en-GB" sz="1200" b="1" i="0" dirty="0">
              <a:solidFill>
                <a:schemeClr val="tx1"/>
              </a:solidFill>
            </a:rPr>
            <a:t>”</a:t>
          </a:r>
          <a:r>
            <a:rPr lang="el-GR" sz="1200" b="1" i="0" dirty="0">
              <a:solidFill>
                <a:schemeClr val="tx1"/>
              </a:solidFill>
            </a:rPr>
            <a:t>.</a:t>
          </a:r>
          <a:endParaRPr lang="en-US" sz="1200" dirty="0"/>
        </a:p>
      </dgm:t>
    </dgm:pt>
    <dgm:pt modelId="{8AD43D25-69C5-4311-9F5D-1A5911569ED1}" type="parTrans" cxnId="{688C799E-AD8E-4864-B015-98007F3FAE78}">
      <dgm:prSet/>
      <dgm:spPr/>
      <dgm:t>
        <a:bodyPr/>
        <a:lstStyle/>
        <a:p>
          <a:endParaRPr lang="en-US"/>
        </a:p>
      </dgm:t>
    </dgm:pt>
    <dgm:pt modelId="{EE065B7B-9BD8-4967-AAA9-9DF39AFAB2D7}" type="sibTrans" cxnId="{688C799E-AD8E-4864-B015-98007F3FAE78}">
      <dgm:prSet/>
      <dgm:spPr/>
      <dgm:t>
        <a:bodyPr/>
        <a:lstStyle/>
        <a:p>
          <a:endParaRPr lang="en-US"/>
        </a:p>
      </dgm:t>
    </dgm:pt>
    <dgm:pt modelId="{724BC082-EBD7-43F3-88D1-498835FE8F39}">
      <dgm:prSet custT="1"/>
      <dgm:spPr>
        <a:solidFill>
          <a:srgbClr val="FF0066"/>
        </a:solidFill>
      </dgm:spPr>
      <dgm:t>
        <a:bodyPr/>
        <a:lstStyle/>
        <a:p>
          <a:pPr algn="ctr"/>
          <a:r>
            <a:rPr lang="el-GR" sz="1200" b="1" dirty="0">
              <a:solidFill>
                <a:schemeClr val="tx1"/>
              </a:solidFill>
            </a:rPr>
            <a:t>→</a:t>
          </a:r>
          <a:r>
            <a:rPr lang="en-GB" sz="1200" b="1" dirty="0">
              <a:solidFill>
                <a:schemeClr val="tx1"/>
              </a:solidFill>
            </a:rPr>
            <a:t> </a:t>
          </a:r>
          <a:r>
            <a:rPr lang="en-GB" sz="1200" b="1" i="0" dirty="0">
              <a:solidFill>
                <a:schemeClr val="tx1"/>
              </a:solidFill>
            </a:rPr>
            <a:t>In Western societies, economic distress is rarely associated with malnutrition. On the contrary, very often the overall impression is that of weight gain which eventually </a:t>
          </a:r>
          <a:r>
            <a:rPr lang="en-GB" sz="1200" b="1" i="0">
              <a:solidFill>
                <a:schemeClr val="tx1"/>
              </a:solidFill>
            </a:rPr>
            <a:t>lead to an </a:t>
          </a:r>
          <a:r>
            <a:rPr lang="en-GB" sz="1200" b="1" i="0" dirty="0">
              <a:solidFill>
                <a:schemeClr val="tx1"/>
              </a:solidFill>
            </a:rPr>
            <a:t>increase in obesity.</a:t>
          </a:r>
          <a:endParaRPr lang="en-US" sz="1200" dirty="0"/>
        </a:p>
      </dgm:t>
    </dgm:pt>
    <dgm:pt modelId="{F21A38F9-2148-4F76-935E-780F40D1396A}" type="parTrans" cxnId="{A5261516-FD41-4635-A236-6A43AC2A3CBF}">
      <dgm:prSet/>
      <dgm:spPr/>
      <dgm:t>
        <a:bodyPr/>
        <a:lstStyle/>
        <a:p>
          <a:endParaRPr lang="en-US"/>
        </a:p>
      </dgm:t>
    </dgm:pt>
    <dgm:pt modelId="{D446AB1B-9A97-4172-8B70-245CA9BAA458}" type="sibTrans" cxnId="{A5261516-FD41-4635-A236-6A43AC2A3CBF}">
      <dgm:prSet/>
      <dgm:spPr/>
      <dgm:t>
        <a:bodyPr/>
        <a:lstStyle/>
        <a:p>
          <a:endParaRPr lang="en-US"/>
        </a:p>
      </dgm:t>
    </dgm:pt>
    <dgm:pt modelId="{34475EDB-2B3C-4717-AEBA-5ACCA9BA9B84}" type="pres">
      <dgm:prSet presAssocID="{405969CE-C3CE-44AD-8B8C-9B5D56A29897}" presName="Name0" presStyleCnt="0">
        <dgm:presLayoutVars>
          <dgm:dir/>
          <dgm:animLvl val="lvl"/>
          <dgm:resizeHandles val="exact"/>
        </dgm:presLayoutVars>
      </dgm:prSet>
      <dgm:spPr/>
    </dgm:pt>
    <dgm:pt modelId="{221EB1D2-0EBA-469F-A2BA-144D0FC13793}" type="pres">
      <dgm:prSet presAssocID="{81E285EE-215C-4693-A70F-D9A43BAD611E}" presName="boxAndChildren" presStyleCnt="0"/>
      <dgm:spPr/>
    </dgm:pt>
    <dgm:pt modelId="{9E79D6DB-35DD-4B7A-A202-A6E39AAF3BF6}" type="pres">
      <dgm:prSet presAssocID="{81E285EE-215C-4693-A70F-D9A43BAD611E}" presName="parentTextBox" presStyleLbl="node1" presStyleIdx="0" presStyleCnt="6"/>
      <dgm:spPr/>
    </dgm:pt>
    <dgm:pt modelId="{D7963FA8-2F70-409E-85F6-6421B9087085}" type="pres">
      <dgm:prSet presAssocID="{7D67D8E0-874D-4DBB-BF4B-FC6BB524AFCC}" presName="sp" presStyleCnt="0"/>
      <dgm:spPr/>
    </dgm:pt>
    <dgm:pt modelId="{3CA761FD-48D0-4709-9501-3EACE2DE3493}" type="pres">
      <dgm:prSet presAssocID="{484A4764-B910-43CB-8F3A-14D6F5970808}" presName="arrowAndChildren" presStyleCnt="0"/>
      <dgm:spPr/>
    </dgm:pt>
    <dgm:pt modelId="{9FC4833E-AEF8-4A7E-A14E-779DF5FA995B}" type="pres">
      <dgm:prSet presAssocID="{484A4764-B910-43CB-8F3A-14D6F5970808}" presName="parentTextArrow" presStyleLbl="node1" presStyleIdx="1" presStyleCnt="6"/>
      <dgm:spPr/>
    </dgm:pt>
    <dgm:pt modelId="{9B4D0922-EC29-4471-95BA-A25163607064}" type="pres">
      <dgm:prSet presAssocID="{D446AB1B-9A97-4172-8B70-245CA9BAA458}" presName="sp" presStyleCnt="0"/>
      <dgm:spPr/>
    </dgm:pt>
    <dgm:pt modelId="{096CC63E-2DE8-478A-99C6-51F91ED16CBB}" type="pres">
      <dgm:prSet presAssocID="{724BC082-EBD7-43F3-88D1-498835FE8F39}" presName="arrowAndChildren" presStyleCnt="0"/>
      <dgm:spPr/>
    </dgm:pt>
    <dgm:pt modelId="{DE880733-2E39-4212-98B0-195F993F7DFE}" type="pres">
      <dgm:prSet presAssocID="{724BC082-EBD7-43F3-88D1-498835FE8F39}" presName="parentTextArrow" presStyleLbl="node1" presStyleIdx="2" presStyleCnt="6"/>
      <dgm:spPr/>
    </dgm:pt>
    <dgm:pt modelId="{2E4201D0-F910-4EAB-B84D-9DA19B6CB8DE}" type="pres">
      <dgm:prSet presAssocID="{EE065B7B-9BD8-4967-AAA9-9DF39AFAB2D7}" presName="sp" presStyleCnt="0"/>
      <dgm:spPr/>
    </dgm:pt>
    <dgm:pt modelId="{59DBC1A1-AF3F-4F00-AC58-D6A7DE6B6DD7}" type="pres">
      <dgm:prSet presAssocID="{1731D8B0-BE3E-4B45-9F17-58DBE482B1CA}" presName="arrowAndChildren" presStyleCnt="0"/>
      <dgm:spPr/>
    </dgm:pt>
    <dgm:pt modelId="{F4C19E08-443A-4E07-B583-89E37E9642FA}" type="pres">
      <dgm:prSet presAssocID="{1731D8B0-BE3E-4B45-9F17-58DBE482B1CA}" presName="parentTextArrow" presStyleLbl="node1" presStyleIdx="3" presStyleCnt="6"/>
      <dgm:spPr/>
    </dgm:pt>
    <dgm:pt modelId="{33332592-CFDA-42B6-8090-C44516EC24C6}" type="pres">
      <dgm:prSet presAssocID="{A2C260F2-235F-47A7-B37A-81517DC339F3}" presName="sp" presStyleCnt="0"/>
      <dgm:spPr/>
    </dgm:pt>
    <dgm:pt modelId="{828A7FFF-064A-468D-8B81-01E12BA22CDC}" type="pres">
      <dgm:prSet presAssocID="{58CCE332-5488-4BD2-9F0D-E9D786E39ABD}" presName="arrowAndChildren" presStyleCnt="0"/>
      <dgm:spPr/>
    </dgm:pt>
    <dgm:pt modelId="{88BAAFF5-2F40-42FC-8C38-64DA3F8B6D66}" type="pres">
      <dgm:prSet presAssocID="{58CCE332-5488-4BD2-9F0D-E9D786E39ABD}" presName="parentTextArrow" presStyleLbl="node1" presStyleIdx="4" presStyleCnt="6" custLinFactNeighborY="91"/>
      <dgm:spPr/>
    </dgm:pt>
    <dgm:pt modelId="{6DAF2DBF-EDC4-4478-AFAD-2008AB89DC17}" type="pres">
      <dgm:prSet presAssocID="{0743D3E9-9036-47C7-A7DB-113ED751DCAF}" presName="sp" presStyleCnt="0"/>
      <dgm:spPr/>
    </dgm:pt>
    <dgm:pt modelId="{C8C6DF3A-6D42-41B8-9F4E-AE7712AE8E9F}" type="pres">
      <dgm:prSet presAssocID="{A20AA023-B2D9-4F9A-9F46-70DF985502D6}" presName="arrowAndChildren" presStyleCnt="0"/>
      <dgm:spPr/>
    </dgm:pt>
    <dgm:pt modelId="{658A19C4-BFE9-4FFA-BFFF-8C5CB30F2C57}" type="pres">
      <dgm:prSet presAssocID="{A20AA023-B2D9-4F9A-9F46-70DF985502D6}" presName="parentTextArrow" presStyleLbl="node1" presStyleIdx="5" presStyleCnt="6"/>
      <dgm:spPr/>
    </dgm:pt>
  </dgm:ptLst>
  <dgm:cxnLst>
    <dgm:cxn modelId="{25BCD614-0C3F-4746-B5A3-F4FA8068F375}" srcId="{405969CE-C3CE-44AD-8B8C-9B5D56A29897}" destId="{A20AA023-B2D9-4F9A-9F46-70DF985502D6}" srcOrd="0" destOrd="0" parTransId="{088A4DCD-0B85-41D0-890F-0ED584F8B988}" sibTransId="{0743D3E9-9036-47C7-A7DB-113ED751DCAF}"/>
    <dgm:cxn modelId="{A5261516-FD41-4635-A236-6A43AC2A3CBF}" srcId="{405969CE-C3CE-44AD-8B8C-9B5D56A29897}" destId="{724BC082-EBD7-43F3-88D1-498835FE8F39}" srcOrd="3" destOrd="0" parTransId="{F21A38F9-2148-4F76-935E-780F40D1396A}" sibTransId="{D446AB1B-9A97-4172-8B70-245CA9BAA458}"/>
    <dgm:cxn modelId="{F7A2572D-B750-4A54-848A-1572EB34EDED}" srcId="{405969CE-C3CE-44AD-8B8C-9B5D56A29897}" destId="{81E285EE-215C-4693-A70F-D9A43BAD611E}" srcOrd="5" destOrd="0" parTransId="{D7228D26-8665-4F80-A243-D7BF41085854}" sibTransId="{00E95320-98A8-452C-893B-D7B4CA213779}"/>
    <dgm:cxn modelId="{7C473738-75A6-4BB5-8D6B-0D564D500A6D}" type="presOf" srcId="{1731D8B0-BE3E-4B45-9F17-58DBE482B1CA}" destId="{F4C19E08-443A-4E07-B583-89E37E9642FA}" srcOrd="0" destOrd="0" presId="urn:microsoft.com/office/officeart/2005/8/layout/process4"/>
    <dgm:cxn modelId="{B5F9CC3D-FFB9-461F-BE49-0AAF238224E3}" type="presOf" srcId="{81E285EE-215C-4693-A70F-D9A43BAD611E}" destId="{9E79D6DB-35DD-4B7A-A202-A6E39AAF3BF6}" srcOrd="0" destOrd="0" presId="urn:microsoft.com/office/officeart/2005/8/layout/process4"/>
    <dgm:cxn modelId="{750A4462-C00C-4F1C-B5F0-3216DD3B9261}" srcId="{405969CE-C3CE-44AD-8B8C-9B5D56A29897}" destId="{484A4764-B910-43CB-8F3A-14D6F5970808}" srcOrd="4" destOrd="0" parTransId="{7447D374-9DC5-4CA0-8AFE-A35B36574A78}" sibTransId="{7D67D8E0-874D-4DBB-BF4B-FC6BB524AFCC}"/>
    <dgm:cxn modelId="{29FD369C-5F2B-4A70-930F-2C0A1EB1C53B}" type="presOf" srcId="{724BC082-EBD7-43F3-88D1-498835FE8F39}" destId="{DE880733-2E39-4212-98B0-195F993F7DFE}" srcOrd="0" destOrd="0" presId="urn:microsoft.com/office/officeart/2005/8/layout/process4"/>
    <dgm:cxn modelId="{688C799E-AD8E-4864-B015-98007F3FAE78}" srcId="{405969CE-C3CE-44AD-8B8C-9B5D56A29897}" destId="{1731D8B0-BE3E-4B45-9F17-58DBE482B1CA}" srcOrd="2" destOrd="0" parTransId="{8AD43D25-69C5-4311-9F5D-1A5911569ED1}" sibTransId="{EE065B7B-9BD8-4967-AAA9-9DF39AFAB2D7}"/>
    <dgm:cxn modelId="{9366C6CE-DD54-422E-81C0-9C1933EF0BDC}" srcId="{405969CE-C3CE-44AD-8B8C-9B5D56A29897}" destId="{58CCE332-5488-4BD2-9F0D-E9D786E39ABD}" srcOrd="1" destOrd="0" parTransId="{B4FE7B82-0973-4D6C-9D79-D7D0DC27530D}" sibTransId="{A2C260F2-235F-47A7-B37A-81517DC339F3}"/>
    <dgm:cxn modelId="{8AE4A1DC-E629-4565-91B4-DE2E44995C34}" type="presOf" srcId="{A20AA023-B2D9-4F9A-9F46-70DF985502D6}" destId="{658A19C4-BFE9-4FFA-BFFF-8C5CB30F2C57}" srcOrd="0" destOrd="0" presId="urn:microsoft.com/office/officeart/2005/8/layout/process4"/>
    <dgm:cxn modelId="{A55522E1-02D5-43BF-868E-FF32D5C19DBE}" type="presOf" srcId="{405969CE-C3CE-44AD-8B8C-9B5D56A29897}" destId="{34475EDB-2B3C-4717-AEBA-5ACCA9BA9B84}" srcOrd="0" destOrd="0" presId="urn:microsoft.com/office/officeart/2005/8/layout/process4"/>
    <dgm:cxn modelId="{9A9DD9E4-849F-4807-888A-AC7472B6181F}" type="presOf" srcId="{484A4764-B910-43CB-8F3A-14D6F5970808}" destId="{9FC4833E-AEF8-4A7E-A14E-779DF5FA995B}" srcOrd="0" destOrd="0" presId="urn:microsoft.com/office/officeart/2005/8/layout/process4"/>
    <dgm:cxn modelId="{3303DBEE-260E-4596-9C9B-CFDE6D60BC0D}" type="presOf" srcId="{58CCE332-5488-4BD2-9F0D-E9D786E39ABD}" destId="{88BAAFF5-2F40-42FC-8C38-64DA3F8B6D66}" srcOrd="0" destOrd="0" presId="urn:microsoft.com/office/officeart/2005/8/layout/process4"/>
    <dgm:cxn modelId="{5DEC699E-D02B-41AB-911A-E44291E68043}" type="presParOf" srcId="{34475EDB-2B3C-4717-AEBA-5ACCA9BA9B84}" destId="{221EB1D2-0EBA-469F-A2BA-144D0FC13793}" srcOrd="0" destOrd="0" presId="urn:microsoft.com/office/officeart/2005/8/layout/process4"/>
    <dgm:cxn modelId="{DC28C64A-3FB3-413C-9F4A-3AB1EB9C036A}" type="presParOf" srcId="{221EB1D2-0EBA-469F-A2BA-144D0FC13793}" destId="{9E79D6DB-35DD-4B7A-A202-A6E39AAF3BF6}" srcOrd="0" destOrd="0" presId="urn:microsoft.com/office/officeart/2005/8/layout/process4"/>
    <dgm:cxn modelId="{B5581A73-9D9F-4F32-AFD2-52B99029E426}" type="presParOf" srcId="{34475EDB-2B3C-4717-AEBA-5ACCA9BA9B84}" destId="{D7963FA8-2F70-409E-85F6-6421B9087085}" srcOrd="1" destOrd="0" presId="urn:microsoft.com/office/officeart/2005/8/layout/process4"/>
    <dgm:cxn modelId="{D76D7402-3708-4B8E-A2BA-CA315931BEB6}" type="presParOf" srcId="{34475EDB-2B3C-4717-AEBA-5ACCA9BA9B84}" destId="{3CA761FD-48D0-4709-9501-3EACE2DE3493}" srcOrd="2" destOrd="0" presId="urn:microsoft.com/office/officeart/2005/8/layout/process4"/>
    <dgm:cxn modelId="{95A7CD8C-F63D-41EB-9DDD-27B0429F816F}" type="presParOf" srcId="{3CA761FD-48D0-4709-9501-3EACE2DE3493}" destId="{9FC4833E-AEF8-4A7E-A14E-779DF5FA995B}" srcOrd="0" destOrd="0" presId="urn:microsoft.com/office/officeart/2005/8/layout/process4"/>
    <dgm:cxn modelId="{8341C541-B060-4996-9B96-E7C86DA83D06}" type="presParOf" srcId="{34475EDB-2B3C-4717-AEBA-5ACCA9BA9B84}" destId="{9B4D0922-EC29-4471-95BA-A25163607064}" srcOrd="3" destOrd="0" presId="urn:microsoft.com/office/officeart/2005/8/layout/process4"/>
    <dgm:cxn modelId="{0C64AFE2-B877-44E1-AA7E-C738C3470CA1}" type="presParOf" srcId="{34475EDB-2B3C-4717-AEBA-5ACCA9BA9B84}" destId="{096CC63E-2DE8-478A-99C6-51F91ED16CBB}" srcOrd="4" destOrd="0" presId="urn:microsoft.com/office/officeart/2005/8/layout/process4"/>
    <dgm:cxn modelId="{9332BA62-4319-463F-9906-615E768CB128}" type="presParOf" srcId="{096CC63E-2DE8-478A-99C6-51F91ED16CBB}" destId="{DE880733-2E39-4212-98B0-195F993F7DFE}" srcOrd="0" destOrd="0" presId="urn:microsoft.com/office/officeart/2005/8/layout/process4"/>
    <dgm:cxn modelId="{B8C25EBA-AC8D-413D-94B2-CEDCF6102339}" type="presParOf" srcId="{34475EDB-2B3C-4717-AEBA-5ACCA9BA9B84}" destId="{2E4201D0-F910-4EAB-B84D-9DA19B6CB8DE}" srcOrd="5" destOrd="0" presId="urn:microsoft.com/office/officeart/2005/8/layout/process4"/>
    <dgm:cxn modelId="{2A88B6A0-0B80-46FD-9C9B-10542A933F31}" type="presParOf" srcId="{34475EDB-2B3C-4717-AEBA-5ACCA9BA9B84}" destId="{59DBC1A1-AF3F-4F00-AC58-D6A7DE6B6DD7}" srcOrd="6" destOrd="0" presId="urn:microsoft.com/office/officeart/2005/8/layout/process4"/>
    <dgm:cxn modelId="{3DC23451-4B48-4352-9E69-3E9B6DE6B8EC}" type="presParOf" srcId="{59DBC1A1-AF3F-4F00-AC58-D6A7DE6B6DD7}" destId="{F4C19E08-443A-4E07-B583-89E37E9642FA}" srcOrd="0" destOrd="0" presId="urn:microsoft.com/office/officeart/2005/8/layout/process4"/>
    <dgm:cxn modelId="{9FE63593-9FE2-42AE-9901-DFC943324E69}" type="presParOf" srcId="{34475EDB-2B3C-4717-AEBA-5ACCA9BA9B84}" destId="{33332592-CFDA-42B6-8090-C44516EC24C6}" srcOrd="7" destOrd="0" presId="urn:microsoft.com/office/officeart/2005/8/layout/process4"/>
    <dgm:cxn modelId="{A6C4AFFC-B814-422F-BD59-FC6D7A50FEF9}" type="presParOf" srcId="{34475EDB-2B3C-4717-AEBA-5ACCA9BA9B84}" destId="{828A7FFF-064A-468D-8B81-01E12BA22CDC}" srcOrd="8" destOrd="0" presId="urn:microsoft.com/office/officeart/2005/8/layout/process4"/>
    <dgm:cxn modelId="{FD4E2B1B-1916-4234-AF46-D21AFB380DB8}" type="presParOf" srcId="{828A7FFF-064A-468D-8B81-01E12BA22CDC}" destId="{88BAAFF5-2F40-42FC-8C38-64DA3F8B6D66}" srcOrd="0" destOrd="0" presId="urn:microsoft.com/office/officeart/2005/8/layout/process4"/>
    <dgm:cxn modelId="{B14F1698-4D85-49C2-A250-42C51846C10E}" type="presParOf" srcId="{34475EDB-2B3C-4717-AEBA-5ACCA9BA9B84}" destId="{6DAF2DBF-EDC4-4478-AFAD-2008AB89DC17}" srcOrd="9" destOrd="0" presId="urn:microsoft.com/office/officeart/2005/8/layout/process4"/>
    <dgm:cxn modelId="{F1C40BBE-379C-46A3-9DC6-B868BCE5E380}" type="presParOf" srcId="{34475EDB-2B3C-4717-AEBA-5ACCA9BA9B84}" destId="{C8C6DF3A-6D42-41B8-9F4E-AE7712AE8E9F}" srcOrd="10" destOrd="0" presId="urn:microsoft.com/office/officeart/2005/8/layout/process4"/>
    <dgm:cxn modelId="{F002ED2D-6EBA-40AB-A652-4268F8729185}" type="presParOf" srcId="{C8C6DF3A-6D42-41B8-9F4E-AE7712AE8E9F}" destId="{658A19C4-BFE9-4FFA-BFFF-8C5CB30F2C5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A5D2C-9B37-447C-92B2-D97C8E5442B4}" type="doc">
      <dgm:prSet loTypeId="urn:microsoft.com/office/officeart/2005/8/layout/cycle2" loCatId="cycle" qsTypeId="urn:microsoft.com/office/officeart/2005/8/quickstyle/3d2#55" qsCatId="3D" csTypeId="urn:microsoft.com/office/officeart/2005/8/colors/accent1_2" csCatId="accent1" phldr="1"/>
      <dgm:spPr/>
      <dgm:t>
        <a:bodyPr/>
        <a:lstStyle/>
        <a:p>
          <a:endParaRPr lang="en-US"/>
        </a:p>
      </dgm:t>
    </dgm:pt>
    <dgm:pt modelId="{7F86B525-FF46-4E37-AC78-FE13DB2B2B74}">
      <dgm:prSet phldrT="[Κείμενο]" custT="1"/>
      <dgm:spPr>
        <a:blipFill rotWithShape="0">
          <a:blip xmlns:r="http://schemas.openxmlformats.org/officeDocument/2006/relationships" r:embed="rId1"/>
          <a:stretch>
            <a:fillRect/>
          </a:stretch>
        </a:blipFill>
      </dgm:spPr>
      <dgm:t>
        <a:bodyPr/>
        <a:lstStyle/>
        <a:p>
          <a:r>
            <a:rPr lang="en-GB" sz="1200" b="1" dirty="0">
              <a:solidFill>
                <a:schemeClr val="tx1"/>
              </a:solidFill>
            </a:rPr>
            <a:t>Reduction in fruit and vegetable consumption</a:t>
          </a:r>
          <a:endParaRPr lang="el-GR" sz="1200" b="1" dirty="0">
            <a:solidFill>
              <a:schemeClr val="tx1"/>
            </a:solidFill>
          </a:endParaRPr>
        </a:p>
      </dgm:t>
    </dgm:pt>
    <dgm:pt modelId="{FE831FC6-2D0E-4777-A0CA-01CD189ECEE8}" type="parTrans" cxnId="{3F70CF04-E2D2-4070-80FA-D3CD4697E437}">
      <dgm:prSet/>
      <dgm:spPr/>
      <dgm:t>
        <a:bodyPr/>
        <a:lstStyle/>
        <a:p>
          <a:endParaRPr lang="el-GR"/>
        </a:p>
      </dgm:t>
    </dgm:pt>
    <dgm:pt modelId="{FEB81294-49B2-4DB4-873A-588281CCBD0E}" type="sibTrans" cxnId="{3F70CF04-E2D2-4070-80FA-D3CD4697E437}">
      <dgm:prSet/>
      <dgm:spPr>
        <a:blipFill rotWithShape="0">
          <a:blip xmlns:r="http://schemas.openxmlformats.org/officeDocument/2006/relationships" r:embed="rId1"/>
          <a:stretch>
            <a:fillRect/>
          </a:stretch>
        </a:blipFill>
      </dgm:spPr>
      <dgm:t>
        <a:bodyPr/>
        <a:lstStyle/>
        <a:p>
          <a:endParaRPr lang="el-GR"/>
        </a:p>
      </dgm:t>
    </dgm:pt>
    <dgm:pt modelId="{D0670E1F-1EE0-4C29-A5C8-FD9DF25272D4}">
      <dgm:prSet phldrT="[Κείμενο]" custT="1"/>
      <dgm:spPr>
        <a:solidFill>
          <a:srgbClr val="00FFFF"/>
        </a:solidFill>
      </dgm:spPr>
      <dgm:t>
        <a:bodyPr/>
        <a:lstStyle/>
        <a:p>
          <a:r>
            <a:rPr lang="en-GB" sz="1200" b="1" dirty="0">
              <a:solidFill>
                <a:schemeClr val="tx1"/>
              </a:solidFill>
            </a:rPr>
            <a:t>Increase in junk food and alcohol consumption</a:t>
          </a:r>
          <a:endParaRPr lang="el-GR" sz="1200" b="1" dirty="0">
            <a:solidFill>
              <a:schemeClr val="tx1"/>
            </a:solidFill>
          </a:endParaRPr>
        </a:p>
      </dgm:t>
    </dgm:pt>
    <dgm:pt modelId="{25789F52-C167-4228-AE08-7626CB6DFAE8}" type="parTrans" cxnId="{8A873CF8-D5EC-4CBD-91DF-747D8BF2B8B4}">
      <dgm:prSet/>
      <dgm:spPr/>
      <dgm:t>
        <a:bodyPr/>
        <a:lstStyle/>
        <a:p>
          <a:endParaRPr lang="el-GR"/>
        </a:p>
      </dgm:t>
    </dgm:pt>
    <dgm:pt modelId="{4E532AF4-077E-4873-BD68-56F8C1F5A566}" type="sibTrans" cxnId="{8A873CF8-D5EC-4CBD-91DF-747D8BF2B8B4}">
      <dgm:prSet/>
      <dgm:spPr>
        <a:blipFill rotWithShape="0">
          <a:blip xmlns:r="http://schemas.openxmlformats.org/officeDocument/2006/relationships" r:embed="rId1"/>
          <a:stretch>
            <a:fillRect/>
          </a:stretch>
        </a:blipFill>
      </dgm:spPr>
      <dgm:t>
        <a:bodyPr/>
        <a:lstStyle/>
        <a:p>
          <a:endParaRPr lang="el-GR"/>
        </a:p>
      </dgm:t>
    </dgm:pt>
    <dgm:pt modelId="{FAEE7FD3-5230-4B27-9D00-C4D5480BE035}">
      <dgm:prSet phldrT="[Κείμενο]" custT="1"/>
      <dgm:spPr>
        <a:solidFill>
          <a:srgbClr val="00FF00"/>
        </a:solidFill>
      </dgm:spPr>
      <dgm:t>
        <a:bodyPr/>
        <a:lstStyle/>
        <a:p>
          <a:r>
            <a:rPr lang="en-GB" sz="1200" b="1" dirty="0">
              <a:solidFill>
                <a:schemeClr val="tx1"/>
              </a:solidFill>
            </a:rPr>
            <a:t>Consumption of  foods rich in sugar, salt, fats (saturated) and preservatives</a:t>
          </a:r>
          <a:endParaRPr lang="el-GR" sz="1200" b="1" dirty="0">
            <a:solidFill>
              <a:schemeClr val="tx1"/>
            </a:solidFill>
          </a:endParaRPr>
        </a:p>
      </dgm:t>
    </dgm:pt>
    <dgm:pt modelId="{528B18F0-A31A-43F7-9F9C-255856266132}" type="parTrans" cxnId="{C563DEE4-4037-4C69-B78C-0FDF4C76A1B9}">
      <dgm:prSet/>
      <dgm:spPr/>
      <dgm:t>
        <a:bodyPr/>
        <a:lstStyle/>
        <a:p>
          <a:endParaRPr lang="el-GR"/>
        </a:p>
      </dgm:t>
    </dgm:pt>
    <dgm:pt modelId="{D6C2A588-2AAD-48CB-8AEF-6EADFF8B8AB0}" type="sibTrans" cxnId="{C563DEE4-4037-4C69-B78C-0FDF4C76A1B9}">
      <dgm:prSet/>
      <dgm:spPr>
        <a:blipFill rotWithShape="0">
          <a:blip xmlns:r="http://schemas.openxmlformats.org/officeDocument/2006/relationships" r:embed="rId1"/>
          <a:stretch>
            <a:fillRect/>
          </a:stretch>
        </a:blipFill>
      </dgm:spPr>
      <dgm:t>
        <a:bodyPr/>
        <a:lstStyle/>
        <a:p>
          <a:endParaRPr lang="el-GR"/>
        </a:p>
      </dgm:t>
    </dgm:pt>
    <dgm:pt modelId="{CBEE5D35-3940-4224-8C60-62F3A0DE9BEB}">
      <dgm:prSet custT="1"/>
      <dgm:spPr>
        <a:solidFill>
          <a:srgbClr val="FFFF00"/>
        </a:solidFill>
      </dgm:spPr>
      <dgm:t>
        <a:bodyPr/>
        <a:lstStyle/>
        <a:p>
          <a:r>
            <a:rPr lang="en-GB" sz="1200" b="1" dirty="0">
              <a:solidFill>
                <a:schemeClr val="tx1"/>
              </a:solidFill>
            </a:rPr>
            <a:t>Reduced level of physical activity</a:t>
          </a:r>
          <a:endParaRPr lang="en-US" sz="1200" b="1" dirty="0">
            <a:solidFill>
              <a:schemeClr val="tx1"/>
            </a:solidFill>
          </a:endParaRPr>
        </a:p>
      </dgm:t>
    </dgm:pt>
    <dgm:pt modelId="{ADB8E6E7-62A8-4EC3-907D-A7467198B86F}" type="parTrans" cxnId="{6DEA4130-4DA2-43EA-8E72-54C020C072D9}">
      <dgm:prSet/>
      <dgm:spPr/>
      <dgm:t>
        <a:bodyPr/>
        <a:lstStyle/>
        <a:p>
          <a:endParaRPr lang="en-US"/>
        </a:p>
      </dgm:t>
    </dgm:pt>
    <dgm:pt modelId="{58C76564-652A-4CCD-BDE0-5204BB0AB9ED}" type="sibTrans" cxnId="{6DEA4130-4DA2-43EA-8E72-54C020C072D9}">
      <dgm:prSet/>
      <dgm:spPr>
        <a:blipFill rotWithShape="0">
          <a:blip xmlns:r="http://schemas.openxmlformats.org/officeDocument/2006/relationships" r:embed="rId1"/>
          <a:stretch>
            <a:fillRect/>
          </a:stretch>
        </a:blipFill>
      </dgm:spPr>
      <dgm:t>
        <a:bodyPr/>
        <a:lstStyle/>
        <a:p>
          <a:endParaRPr lang="en-US"/>
        </a:p>
      </dgm:t>
    </dgm:pt>
    <dgm:pt modelId="{17F7EC0D-CF54-4B0D-A0BF-BFEC2FF8EB30}">
      <dgm:prSet custT="1"/>
      <dgm:spPr>
        <a:solidFill>
          <a:srgbClr val="FF3300"/>
        </a:solidFill>
      </dgm:spPr>
      <dgm:t>
        <a:bodyPr/>
        <a:lstStyle/>
        <a:p>
          <a:r>
            <a:rPr lang="en-GB" sz="1200" b="1" i="0" dirty="0">
              <a:solidFill>
                <a:schemeClr val="tx1"/>
              </a:solidFill>
            </a:rPr>
            <a:t>Reduction in fish consumption because it’s considered expensive</a:t>
          </a:r>
          <a:endParaRPr lang="el-GR" sz="1200" b="1" dirty="0">
            <a:solidFill>
              <a:schemeClr val="tx1"/>
            </a:solidFill>
          </a:endParaRPr>
        </a:p>
      </dgm:t>
    </dgm:pt>
    <dgm:pt modelId="{C3060038-69B4-4A11-B401-B5EE343D01F6}" type="parTrans" cxnId="{A45835DE-5079-43FD-8B29-99D26305AE58}">
      <dgm:prSet/>
      <dgm:spPr/>
      <dgm:t>
        <a:bodyPr/>
        <a:lstStyle/>
        <a:p>
          <a:endParaRPr lang="en-US"/>
        </a:p>
      </dgm:t>
    </dgm:pt>
    <dgm:pt modelId="{07F9A9C6-3510-433D-98AC-1E981BD62742}" type="sibTrans" cxnId="{A45835DE-5079-43FD-8B29-99D26305AE58}">
      <dgm:prSet/>
      <dgm:spPr>
        <a:blipFill rotWithShape="0">
          <a:blip xmlns:r="http://schemas.openxmlformats.org/officeDocument/2006/relationships" r:embed="rId1"/>
          <a:stretch>
            <a:fillRect/>
          </a:stretch>
        </a:blipFill>
      </dgm:spPr>
      <dgm:t>
        <a:bodyPr/>
        <a:lstStyle/>
        <a:p>
          <a:endParaRPr lang="en-US"/>
        </a:p>
      </dgm:t>
    </dgm:pt>
    <dgm:pt modelId="{D7DF15B7-A5E7-4044-AEC4-D0B5436B0AC0}" type="pres">
      <dgm:prSet presAssocID="{5BBA5D2C-9B37-447C-92B2-D97C8E5442B4}" presName="cycle" presStyleCnt="0">
        <dgm:presLayoutVars>
          <dgm:dir/>
          <dgm:resizeHandles val="exact"/>
        </dgm:presLayoutVars>
      </dgm:prSet>
      <dgm:spPr/>
    </dgm:pt>
    <dgm:pt modelId="{7CD43258-C503-470D-A971-17D356C672C7}" type="pres">
      <dgm:prSet presAssocID="{7F86B525-FF46-4E37-AC78-FE13DB2B2B74}" presName="node" presStyleLbl="node1" presStyleIdx="0" presStyleCnt="5">
        <dgm:presLayoutVars>
          <dgm:bulletEnabled val="1"/>
        </dgm:presLayoutVars>
      </dgm:prSet>
      <dgm:spPr/>
    </dgm:pt>
    <dgm:pt modelId="{F4E6E054-DF8C-45B2-B17C-C3B4531BF189}" type="pres">
      <dgm:prSet presAssocID="{FEB81294-49B2-4DB4-873A-588281CCBD0E}" presName="sibTrans" presStyleLbl="sibTrans2D1" presStyleIdx="0" presStyleCnt="5"/>
      <dgm:spPr/>
    </dgm:pt>
    <dgm:pt modelId="{892D5276-6B27-45F2-84C8-A3B232797AF1}" type="pres">
      <dgm:prSet presAssocID="{FEB81294-49B2-4DB4-873A-588281CCBD0E}" presName="connectorText" presStyleLbl="sibTrans2D1" presStyleIdx="0" presStyleCnt="5"/>
      <dgm:spPr/>
    </dgm:pt>
    <dgm:pt modelId="{0F0C3380-1C5F-4E28-BCC7-770CFE77CE56}" type="pres">
      <dgm:prSet presAssocID="{D0670E1F-1EE0-4C29-A5C8-FD9DF25272D4}" presName="node" presStyleLbl="node1" presStyleIdx="1" presStyleCnt="5">
        <dgm:presLayoutVars>
          <dgm:bulletEnabled val="1"/>
        </dgm:presLayoutVars>
      </dgm:prSet>
      <dgm:spPr/>
    </dgm:pt>
    <dgm:pt modelId="{D265927F-7DF1-4B2B-AB15-333F2298C0A3}" type="pres">
      <dgm:prSet presAssocID="{4E532AF4-077E-4873-BD68-56F8C1F5A566}" presName="sibTrans" presStyleLbl="sibTrans2D1" presStyleIdx="1" presStyleCnt="5"/>
      <dgm:spPr/>
    </dgm:pt>
    <dgm:pt modelId="{1E843BBE-791A-46FA-9F6B-1EEA98CCC5FB}" type="pres">
      <dgm:prSet presAssocID="{4E532AF4-077E-4873-BD68-56F8C1F5A566}" presName="connectorText" presStyleLbl="sibTrans2D1" presStyleIdx="1" presStyleCnt="5"/>
      <dgm:spPr/>
    </dgm:pt>
    <dgm:pt modelId="{A0458306-6702-421D-96C1-EB76717FB90A}" type="pres">
      <dgm:prSet presAssocID="{CBEE5D35-3940-4224-8C60-62F3A0DE9BEB}" presName="node" presStyleLbl="node1" presStyleIdx="2" presStyleCnt="5">
        <dgm:presLayoutVars>
          <dgm:bulletEnabled val="1"/>
        </dgm:presLayoutVars>
      </dgm:prSet>
      <dgm:spPr/>
    </dgm:pt>
    <dgm:pt modelId="{A0604017-B078-4DE2-805D-CBD4191C90D9}" type="pres">
      <dgm:prSet presAssocID="{58C76564-652A-4CCD-BDE0-5204BB0AB9ED}" presName="sibTrans" presStyleLbl="sibTrans2D1" presStyleIdx="2" presStyleCnt="5"/>
      <dgm:spPr/>
    </dgm:pt>
    <dgm:pt modelId="{96E87AA4-7AAA-43D2-AD7A-EB2AA6BAE6A2}" type="pres">
      <dgm:prSet presAssocID="{58C76564-652A-4CCD-BDE0-5204BB0AB9ED}" presName="connectorText" presStyleLbl="sibTrans2D1" presStyleIdx="2" presStyleCnt="5"/>
      <dgm:spPr/>
    </dgm:pt>
    <dgm:pt modelId="{72A1EC10-2417-442D-99A2-43762332E7B0}" type="pres">
      <dgm:prSet presAssocID="{FAEE7FD3-5230-4B27-9D00-C4D5480BE035}" presName="node" presStyleLbl="node1" presStyleIdx="3" presStyleCnt="5">
        <dgm:presLayoutVars>
          <dgm:bulletEnabled val="1"/>
        </dgm:presLayoutVars>
      </dgm:prSet>
      <dgm:spPr/>
    </dgm:pt>
    <dgm:pt modelId="{EF39F53E-0EFA-4653-A66A-D9ECEF746F1F}" type="pres">
      <dgm:prSet presAssocID="{D6C2A588-2AAD-48CB-8AEF-6EADFF8B8AB0}" presName="sibTrans" presStyleLbl="sibTrans2D1" presStyleIdx="3" presStyleCnt="5"/>
      <dgm:spPr/>
    </dgm:pt>
    <dgm:pt modelId="{166FCEBA-74D1-400B-A71C-675ECBC8FB1B}" type="pres">
      <dgm:prSet presAssocID="{D6C2A588-2AAD-48CB-8AEF-6EADFF8B8AB0}" presName="connectorText" presStyleLbl="sibTrans2D1" presStyleIdx="3" presStyleCnt="5"/>
      <dgm:spPr/>
    </dgm:pt>
    <dgm:pt modelId="{0BCB60B9-0A71-4B54-B59D-1BD0A4362B76}" type="pres">
      <dgm:prSet presAssocID="{17F7EC0D-CF54-4B0D-A0BF-BFEC2FF8EB30}" presName="node" presStyleLbl="node1" presStyleIdx="4" presStyleCnt="5">
        <dgm:presLayoutVars>
          <dgm:bulletEnabled val="1"/>
        </dgm:presLayoutVars>
      </dgm:prSet>
      <dgm:spPr/>
    </dgm:pt>
    <dgm:pt modelId="{4530DE30-7CA8-4346-A3C3-D09FB49585DF}" type="pres">
      <dgm:prSet presAssocID="{07F9A9C6-3510-433D-98AC-1E981BD62742}" presName="sibTrans" presStyleLbl="sibTrans2D1" presStyleIdx="4" presStyleCnt="5"/>
      <dgm:spPr/>
    </dgm:pt>
    <dgm:pt modelId="{EB66A5EC-91E3-46B0-A6DB-D7E1E86688B9}" type="pres">
      <dgm:prSet presAssocID="{07F9A9C6-3510-433D-98AC-1E981BD62742}" presName="connectorText" presStyleLbl="sibTrans2D1" presStyleIdx="4" presStyleCnt="5"/>
      <dgm:spPr/>
    </dgm:pt>
  </dgm:ptLst>
  <dgm:cxnLst>
    <dgm:cxn modelId="{3F70CF04-E2D2-4070-80FA-D3CD4697E437}" srcId="{5BBA5D2C-9B37-447C-92B2-D97C8E5442B4}" destId="{7F86B525-FF46-4E37-AC78-FE13DB2B2B74}" srcOrd="0" destOrd="0" parTransId="{FE831FC6-2D0E-4777-A0CA-01CD189ECEE8}" sibTransId="{FEB81294-49B2-4DB4-873A-588281CCBD0E}"/>
    <dgm:cxn modelId="{10BC1F11-771B-45F7-8916-68D883CFFC9F}" type="presOf" srcId="{D6C2A588-2AAD-48CB-8AEF-6EADFF8B8AB0}" destId="{166FCEBA-74D1-400B-A71C-675ECBC8FB1B}" srcOrd="1" destOrd="0" presId="urn:microsoft.com/office/officeart/2005/8/layout/cycle2"/>
    <dgm:cxn modelId="{5DCAF822-C9AE-4EC2-9034-FDF74C61C3CC}" type="presOf" srcId="{58C76564-652A-4CCD-BDE0-5204BB0AB9ED}" destId="{A0604017-B078-4DE2-805D-CBD4191C90D9}" srcOrd="0" destOrd="0" presId="urn:microsoft.com/office/officeart/2005/8/layout/cycle2"/>
    <dgm:cxn modelId="{0AA2C22D-E2C1-4436-B686-8615D9D9DDAF}" type="presOf" srcId="{07F9A9C6-3510-433D-98AC-1E981BD62742}" destId="{EB66A5EC-91E3-46B0-A6DB-D7E1E86688B9}" srcOrd="1" destOrd="0" presId="urn:microsoft.com/office/officeart/2005/8/layout/cycle2"/>
    <dgm:cxn modelId="{6DEA4130-4DA2-43EA-8E72-54C020C072D9}" srcId="{5BBA5D2C-9B37-447C-92B2-D97C8E5442B4}" destId="{CBEE5D35-3940-4224-8C60-62F3A0DE9BEB}" srcOrd="2" destOrd="0" parTransId="{ADB8E6E7-62A8-4EC3-907D-A7467198B86F}" sibTransId="{58C76564-652A-4CCD-BDE0-5204BB0AB9ED}"/>
    <dgm:cxn modelId="{D678783D-C0EA-467B-B235-35ACCDCAC945}" type="presOf" srcId="{CBEE5D35-3940-4224-8C60-62F3A0DE9BEB}" destId="{A0458306-6702-421D-96C1-EB76717FB90A}" srcOrd="0" destOrd="0" presId="urn:microsoft.com/office/officeart/2005/8/layout/cycle2"/>
    <dgm:cxn modelId="{E9433B60-18AB-4670-9953-9325A5ABD6DA}" type="presOf" srcId="{17F7EC0D-CF54-4B0D-A0BF-BFEC2FF8EB30}" destId="{0BCB60B9-0A71-4B54-B59D-1BD0A4362B76}" srcOrd="0" destOrd="0" presId="urn:microsoft.com/office/officeart/2005/8/layout/cycle2"/>
    <dgm:cxn modelId="{CC7EBD7E-3E9F-4B10-8A4B-D0D0662CBEF0}" type="presOf" srcId="{07F9A9C6-3510-433D-98AC-1E981BD62742}" destId="{4530DE30-7CA8-4346-A3C3-D09FB49585DF}" srcOrd="0" destOrd="0" presId="urn:microsoft.com/office/officeart/2005/8/layout/cycle2"/>
    <dgm:cxn modelId="{0945D782-BB73-4673-8C67-14E26C120E28}" type="presOf" srcId="{D6C2A588-2AAD-48CB-8AEF-6EADFF8B8AB0}" destId="{EF39F53E-0EFA-4653-A66A-D9ECEF746F1F}" srcOrd="0" destOrd="0" presId="urn:microsoft.com/office/officeart/2005/8/layout/cycle2"/>
    <dgm:cxn modelId="{02BA188B-66A5-4B44-9FE3-5563581F091E}" type="presOf" srcId="{D0670E1F-1EE0-4C29-A5C8-FD9DF25272D4}" destId="{0F0C3380-1C5F-4E28-BCC7-770CFE77CE56}" srcOrd="0" destOrd="0" presId="urn:microsoft.com/office/officeart/2005/8/layout/cycle2"/>
    <dgm:cxn modelId="{98DED78C-FDF2-4B68-B205-0874403965F4}" type="presOf" srcId="{58C76564-652A-4CCD-BDE0-5204BB0AB9ED}" destId="{96E87AA4-7AAA-43D2-AD7A-EB2AA6BAE6A2}" srcOrd="1" destOrd="0" presId="urn:microsoft.com/office/officeart/2005/8/layout/cycle2"/>
    <dgm:cxn modelId="{658A628E-FBE6-49B5-B24E-756CEB4C317B}" type="presOf" srcId="{7F86B525-FF46-4E37-AC78-FE13DB2B2B74}" destId="{7CD43258-C503-470D-A971-17D356C672C7}" srcOrd="0" destOrd="0" presId="urn:microsoft.com/office/officeart/2005/8/layout/cycle2"/>
    <dgm:cxn modelId="{15FDC9BB-DA84-431F-A9ED-3B9293753F0E}" type="presOf" srcId="{4E532AF4-077E-4873-BD68-56F8C1F5A566}" destId="{D265927F-7DF1-4B2B-AB15-333F2298C0A3}" srcOrd="0" destOrd="0" presId="urn:microsoft.com/office/officeart/2005/8/layout/cycle2"/>
    <dgm:cxn modelId="{79A98DBD-B71C-452F-8058-6C8C6D4F25FE}" type="presOf" srcId="{FAEE7FD3-5230-4B27-9D00-C4D5480BE035}" destId="{72A1EC10-2417-442D-99A2-43762332E7B0}" srcOrd="0" destOrd="0" presId="urn:microsoft.com/office/officeart/2005/8/layout/cycle2"/>
    <dgm:cxn modelId="{27C173D0-CE43-477D-9A12-56F2CFE1F20F}" type="presOf" srcId="{4E532AF4-077E-4873-BD68-56F8C1F5A566}" destId="{1E843BBE-791A-46FA-9F6B-1EEA98CCC5FB}" srcOrd="1" destOrd="0" presId="urn:microsoft.com/office/officeart/2005/8/layout/cycle2"/>
    <dgm:cxn modelId="{A45835DE-5079-43FD-8B29-99D26305AE58}" srcId="{5BBA5D2C-9B37-447C-92B2-D97C8E5442B4}" destId="{17F7EC0D-CF54-4B0D-A0BF-BFEC2FF8EB30}" srcOrd="4" destOrd="0" parTransId="{C3060038-69B4-4A11-B401-B5EE343D01F6}" sibTransId="{07F9A9C6-3510-433D-98AC-1E981BD62742}"/>
    <dgm:cxn modelId="{C563DEE4-4037-4C69-B78C-0FDF4C76A1B9}" srcId="{5BBA5D2C-9B37-447C-92B2-D97C8E5442B4}" destId="{FAEE7FD3-5230-4B27-9D00-C4D5480BE035}" srcOrd="3" destOrd="0" parTransId="{528B18F0-A31A-43F7-9F9C-255856266132}" sibTransId="{D6C2A588-2AAD-48CB-8AEF-6EADFF8B8AB0}"/>
    <dgm:cxn modelId="{D10D9FE6-DD82-4EDF-B6EC-59EDAC61A875}" type="presOf" srcId="{5BBA5D2C-9B37-447C-92B2-D97C8E5442B4}" destId="{D7DF15B7-A5E7-4044-AEC4-D0B5436B0AC0}" srcOrd="0" destOrd="0" presId="urn:microsoft.com/office/officeart/2005/8/layout/cycle2"/>
    <dgm:cxn modelId="{FE8D48F6-AF55-45B4-A459-12D1CFCC0D48}" type="presOf" srcId="{FEB81294-49B2-4DB4-873A-588281CCBD0E}" destId="{892D5276-6B27-45F2-84C8-A3B232797AF1}" srcOrd="1" destOrd="0" presId="urn:microsoft.com/office/officeart/2005/8/layout/cycle2"/>
    <dgm:cxn modelId="{8A873CF8-D5EC-4CBD-91DF-747D8BF2B8B4}" srcId="{5BBA5D2C-9B37-447C-92B2-D97C8E5442B4}" destId="{D0670E1F-1EE0-4C29-A5C8-FD9DF25272D4}" srcOrd="1" destOrd="0" parTransId="{25789F52-C167-4228-AE08-7626CB6DFAE8}" sibTransId="{4E532AF4-077E-4873-BD68-56F8C1F5A566}"/>
    <dgm:cxn modelId="{3B7CFFF8-49F4-4112-A048-B93170905A12}" type="presOf" srcId="{FEB81294-49B2-4DB4-873A-588281CCBD0E}" destId="{F4E6E054-DF8C-45B2-B17C-C3B4531BF189}" srcOrd="0" destOrd="0" presId="urn:microsoft.com/office/officeart/2005/8/layout/cycle2"/>
    <dgm:cxn modelId="{40EE31D3-9DC5-4B9F-B673-C413CC592647}" type="presParOf" srcId="{D7DF15B7-A5E7-4044-AEC4-D0B5436B0AC0}" destId="{7CD43258-C503-470D-A971-17D356C672C7}" srcOrd="0" destOrd="0" presId="urn:microsoft.com/office/officeart/2005/8/layout/cycle2"/>
    <dgm:cxn modelId="{8F254AED-934E-42B8-982B-D7FD3BE0EA2C}" type="presParOf" srcId="{D7DF15B7-A5E7-4044-AEC4-D0B5436B0AC0}" destId="{F4E6E054-DF8C-45B2-B17C-C3B4531BF189}" srcOrd="1" destOrd="0" presId="urn:microsoft.com/office/officeart/2005/8/layout/cycle2"/>
    <dgm:cxn modelId="{522CDE35-A3B2-409B-830D-7100A5ED27D9}" type="presParOf" srcId="{F4E6E054-DF8C-45B2-B17C-C3B4531BF189}" destId="{892D5276-6B27-45F2-84C8-A3B232797AF1}" srcOrd="0" destOrd="0" presId="urn:microsoft.com/office/officeart/2005/8/layout/cycle2"/>
    <dgm:cxn modelId="{D4A0DB34-8189-4372-921F-DC70B9F02A18}" type="presParOf" srcId="{D7DF15B7-A5E7-4044-AEC4-D0B5436B0AC0}" destId="{0F0C3380-1C5F-4E28-BCC7-770CFE77CE56}" srcOrd="2" destOrd="0" presId="urn:microsoft.com/office/officeart/2005/8/layout/cycle2"/>
    <dgm:cxn modelId="{79308DF0-0498-44E6-8222-D2B74AF62F37}" type="presParOf" srcId="{D7DF15B7-A5E7-4044-AEC4-D0B5436B0AC0}" destId="{D265927F-7DF1-4B2B-AB15-333F2298C0A3}" srcOrd="3" destOrd="0" presId="urn:microsoft.com/office/officeart/2005/8/layout/cycle2"/>
    <dgm:cxn modelId="{E4F9D1C6-B55E-4F9A-AA22-9BAE051F7CA0}" type="presParOf" srcId="{D265927F-7DF1-4B2B-AB15-333F2298C0A3}" destId="{1E843BBE-791A-46FA-9F6B-1EEA98CCC5FB}" srcOrd="0" destOrd="0" presId="urn:microsoft.com/office/officeart/2005/8/layout/cycle2"/>
    <dgm:cxn modelId="{7C53DD86-F584-4B08-B09F-C115846A92DA}" type="presParOf" srcId="{D7DF15B7-A5E7-4044-AEC4-D0B5436B0AC0}" destId="{A0458306-6702-421D-96C1-EB76717FB90A}" srcOrd="4" destOrd="0" presId="urn:microsoft.com/office/officeart/2005/8/layout/cycle2"/>
    <dgm:cxn modelId="{08C36C7A-7599-450F-8B59-37FA3B334D0B}" type="presParOf" srcId="{D7DF15B7-A5E7-4044-AEC4-D0B5436B0AC0}" destId="{A0604017-B078-4DE2-805D-CBD4191C90D9}" srcOrd="5" destOrd="0" presId="urn:microsoft.com/office/officeart/2005/8/layout/cycle2"/>
    <dgm:cxn modelId="{835F84C8-56CD-41E3-9EF3-C809EB9B6AD1}" type="presParOf" srcId="{A0604017-B078-4DE2-805D-CBD4191C90D9}" destId="{96E87AA4-7AAA-43D2-AD7A-EB2AA6BAE6A2}" srcOrd="0" destOrd="0" presId="urn:microsoft.com/office/officeart/2005/8/layout/cycle2"/>
    <dgm:cxn modelId="{C4C4BAEB-C197-4946-9CED-FACF09C15333}" type="presParOf" srcId="{D7DF15B7-A5E7-4044-AEC4-D0B5436B0AC0}" destId="{72A1EC10-2417-442D-99A2-43762332E7B0}" srcOrd="6" destOrd="0" presId="urn:microsoft.com/office/officeart/2005/8/layout/cycle2"/>
    <dgm:cxn modelId="{989ADBDF-EEB3-4D2A-AF95-AA1301B2EB60}" type="presParOf" srcId="{D7DF15B7-A5E7-4044-AEC4-D0B5436B0AC0}" destId="{EF39F53E-0EFA-4653-A66A-D9ECEF746F1F}" srcOrd="7" destOrd="0" presId="urn:microsoft.com/office/officeart/2005/8/layout/cycle2"/>
    <dgm:cxn modelId="{FEBB2B38-CF0E-49AC-BFAA-D05A76B1690B}" type="presParOf" srcId="{EF39F53E-0EFA-4653-A66A-D9ECEF746F1F}" destId="{166FCEBA-74D1-400B-A71C-675ECBC8FB1B}" srcOrd="0" destOrd="0" presId="urn:microsoft.com/office/officeart/2005/8/layout/cycle2"/>
    <dgm:cxn modelId="{B1D75199-EA24-48C2-ABCE-7A38E416F0C9}" type="presParOf" srcId="{D7DF15B7-A5E7-4044-AEC4-D0B5436B0AC0}" destId="{0BCB60B9-0A71-4B54-B59D-1BD0A4362B76}" srcOrd="8" destOrd="0" presId="urn:microsoft.com/office/officeart/2005/8/layout/cycle2"/>
    <dgm:cxn modelId="{6B22C15E-1F5C-47C7-B836-56F8191834E4}" type="presParOf" srcId="{D7DF15B7-A5E7-4044-AEC4-D0B5436B0AC0}" destId="{4530DE30-7CA8-4346-A3C3-D09FB49585DF}" srcOrd="9" destOrd="0" presId="urn:microsoft.com/office/officeart/2005/8/layout/cycle2"/>
    <dgm:cxn modelId="{51BD1DDC-1CCB-41CE-86E8-1FC4139CCFFE}" type="presParOf" srcId="{4530DE30-7CA8-4346-A3C3-D09FB49585DF}" destId="{EB66A5EC-91E3-46B0-A6DB-D7E1E86688B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34CC8-1C39-4630-ABE9-4B584A4F531F}" type="doc">
      <dgm:prSet loTypeId="urn:microsoft.com/office/officeart/2005/8/layout/bProcess3" loCatId="process" qsTypeId="urn:microsoft.com/office/officeart/2005/8/quickstyle/3d5" qsCatId="3D" csTypeId="urn:microsoft.com/office/officeart/2005/8/colors/accent1_2" csCatId="accent1" phldr="1"/>
      <dgm:spPr/>
      <dgm:t>
        <a:bodyPr/>
        <a:lstStyle/>
        <a:p>
          <a:endParaRPr lang="el-GR"/>
        </a:p>
      </dgm:t>
    </dgm:pt>
    <dgm:pt modelId="{63BD5A9B-E41D-47B3-B68A-A0FD44D84EF2}">
      <dgm:prSet phldrT="[Κείμενο]" custT="1"/>
      <dgm:spPr>
        <a:blipFill dpi="0" rotWithShape="0">
          <a:blip xmlns:r="http://schemas.openxmlformats.org/officeDocument/2006/relationships" r:embed="rId1">
            <a:alphaModFix amt="69000"/>
          </a:blip>
          <a:srcRect/>
          <a:stretch>
            <a:fillRect/>
          </a:stretch>
        </a:blipFill>
      </dgm:spPr>
      <dgm:t>
        <a:bodyPr/>
        <a:lstStyle/>
        <a:p>
          <a:r>
            <a:rPr lang="en-GB" sz="1500" b="1" dirty="0">
              <a:solidFill>
                <a:schemeClr val="tx1"/>
              </a:solidFill>
            </a:rPr>
            <a:t>Practical solutions for economical and rational dietary choices:</a:t>
          </a:r>
          <a:endParaRPr lang="el-GR" sz="1500" b="1" dirty="0">
            <a:solidFill>
              <a:schemeClr val="tx1"/>
            </a:solidFill>
          </a:endParaRPr>
        </a:p>
      </dgm:t>
    </dgm:pt>
    <dgm:pt modelId="{F9B293DA-F3BC-4B07-B84C-131B10E208AB}" type="parTrans" cxnId="{5734F7F9-901A-4D31-B39C-46CAB7BA6A34}">
      <dgm:prSet/>
      <dgm:spPr/>
      <dgm:t>
        <a:bodyPr/>
        <a:lstStyle/>
        <a:p>
          <a:endParaRPr lang="el-GR"/>
        </a:p>
      </dgm:t>
    </dgm:pt>
    <dgm:pt modelId="{89154AA9-35B1-4C5A-A8D9-98332953F8AC}" type="sibTrans" cxnId="{5734F7F9-901A-4D31-B39C-46CAB7BA6A34}">
      <dgm:prSet/>
      <dgm:spPr/>
      <dgm:t>
        <a:bodyPr/>
        <a:lstStyle/>
        <a:p>
          <a:endParaRPr lang="el-GR"/>
        </a:p>
      </dgm:t>
    </dgm:pt>
    <dgm:pt modelId="{1730E3BE-A91D-45A5-918E-5C61C2DC28E3}">
      <dgm:prSet phldrT="[Κείμενο]" custT="1"/>
      <dgm:spPr>
        <a:blipFill rotWithShape="0">
          <a:blip xmlns:r="http://schemas.openxmlformats.org/officeDocument/2006/relationships" r:embed="rId2"/>
          <a:stretch>
            <a:fillRect/>
          </a:stretch>
        </a:blipFill>
      </dgm:spPr>
      <dgm:t>
        <a:bodyPr/>
        <a:lstStyle/>
        <a:p>
          <a:r>
            <a:rPr lang="en-GB" sz="1100" b="1" i="0" dirty="0">
              <a:solidFill>
                <a:schemeClr val="tx1"/>
              </a:solidFill>
              <a:latin typeface="+mn-lt"/>
            </a:rPr>
            <a:t>Adopt the Mediterranean diet. eating legumes once or twice a week and poultry (chicken or turkey) are economical and at the same time extremely healthy options</a:t>
          </a:r>
          <a:r>
            <a:rPr lang="el-GR" sz="1100" b="1" i="0" dirty="0">
              <a:solidFill>
                <a:schemeClr val="tx1"/>
              </a:solidFill>
              <a:latin typeface="+mn-lt"/>
            </a:rPr>
            <a:t>.</a:t>
          </a:r>
          <a:endParaRPr lang="el-GR" sz="1100" b="1" dirty="0">
            <a:solidFill>
              <a:schemeClr val="tx1"/>
            </a:solidFill>
            <a:latin typeface="+mn-lt"/>
          </a:endParaRPr>
        </a:p>
      </dgm:t>
    </dgm:pt>
    <dgm:pt modelId="{8A6E91DF-E245-4FBA-99D0-1B7423AD040F}" type="parTrans" cxnId="{AAEC755C-7D7A-4281-8EEE-BF4F1C679D32}">
      <dgm:prSet/>
      <dgm:spPr/>
      <dgm:t>
        <a:bodyPr/>
        <a:lstStyle/>
        <a:p>
          <a:endParaRPr lang="el-GR"/>
        </a:p>
      </dgm:t>
    </dgm:pt>
    <dgm:pt modelId="{A57FBC2A-0069-4AEA-82E2-8190366BEEF9}" type="sibTrans" cxnId="{AAEC755C-7D7A-4281-8EEE-BF4F1C679D32}">
      <dgm:prSet/>
      <dgm:spPr/>
      <dgm:t>
        <a:bodyPr/>
        <a:lstStyle/>
        <a:p>
          <a:endParaRPr lang="el-GR"/>
        </a:p>
      </dgm:t>
    </dgm:pt>
    <dgm:pt modelId="{33675695-1343-4CA6-A923-043CA19B6E56}">
      <dgm:prSet custT="1"/>
      <dgm:spPr>
        <a:blipFill rotWithShape="0">
          <a:blip xmlns:r="http://schemas.openxmlformats.org/officeDocument/2006/relationships" r:embed="rId3"/>
          <a:stretch>
            <a:fillRect/>
          </a:stretch>
        </a:blipFill>
      </dgm:spPr>
      <dgm:t>
        <a:bodyPr/>
        <a:lstStyle/>
        <a:p>
          <a:pPr>
            <a:buFont typeface="Arial" panose="020B0604020202020204" pitchFamily="34" charset="0"/>
            <a:buChar char="•"/>
          </a:pPr>
          <a:r>
            <a:rPr lang="en-GB" sz="1100" b="1" i="0" dirty="0">
              <a:solidFill>
                <a:schemeClr val="bg1"/>
              </a:solidFill>
              <a:latin typeface="+mn-lt"/>
            </a:rPr>
            <a:t>In order not to leave out fresh food from your diet because it is 'expensive’, you can consume it in its frozen form. Its nutritional value may be less, but you will get some nutrients and save money.</a:t>
          </a:r>
          <a:endParaRPr lang="el-GR" sz="1100" b="1" dirty="0">
            <a:solidFill>
              <a:schemeClr val="bg1"/>
            </a:solidFill>
            <a:latin typeface="+mn-lt"/>
          </a:endParaRPr>
        </a:p>
      </dgm:t>
    </dgm:pt>
    <dgm:pt modelId="{B2EAEBD1-C8FB-4F0B-8B89-26880F18F419}" type="parTrans" cxnId="{5321E233-67BF-4659-873B-BB71F0053362}">
      <dgm:prSet/>
      <dgm:spPr/>
      <dgm:t>
        <a:bodyPr/>
        <a:lstStyle/>
        <a:p>
          <a:endParaRPr lang="el-GR"/>
        </a:p>
      </dgm:t>
    </dgm:pt>
    <dgm:pt modelId="{7B5630AE-5778-4228-9993-513835819707}" type="sibTrans" cxnId="{5321E233-67BF-4659-873B-BB71F0053362}">
      <dgm:prSet/>
      <dgm:spPr/>
      <dgm:t>
        <a:bodyPr/>
        <a:lstStyle/>
        <a:p>
          <a:endParaRPr lang="el-GR"/>
        </a:p>
      </dgm:t>
    </dgm:pt>
    <dgm:pt modelId="{B5463705-69AB-4E55-A9B9-E01D2DF266E8}">
      <dgm:prSet custT="1"/>
      <dgm:spPr>
        <a:blipFill rotWithShape="0">
          <a:blip xmlns:r="http://schemas.openxmlformats.org/officeDocument/2006/relationships" r:embed="rId4"/>
          <a:stretch>
            <a:fillRect/>
          </a:stretch>
        </a:blipFill>
      </dgm:spPr>
      <dgm:t>
        <a:bodyPr/>
        <a:lstStyle/>
        <a:p>
          <a:r>
            <a:rPr lang="en-GB" sz="1100" b="1" i="0" dirty="0">
              <a:solidFill>
                <a:schemeClr val="bg1"/>
              </a:solidFill>
              <a:latin typeface="+mn-lt"/>
            </a:rPr>
            <a:t>Choose seasonal fruit and vegetables. They are usually cheaper but they also have better nutritional value than greenhouse or imported fruit and vegetables.</a:t>
          </a:r>
          <a:endParaRPr lang="el-GR" sz="1100" b="1" dirty="0">
            <a:solidFill>
              <a:schemeClr val="bg1"/>
            </a:solidFill>
            <a:latin typeface="+mn-lt"/>
          </a:endParaRPr>
        </a:p>
      </dgm:t>
    </dgm:pt>
    <dgm:pt modelId="{6A75E217-BF28-4367-946B-98E5B4BB2A86}" type="parTrans" cxnId="{88A5B06A-3A6E-4062-8662-6A2B481D222A}">
      <dgm:prSet/>
      <dgm:spPr/>
      <dgm:t>
        <a:bodyPr/>
        <a:lstStyle/>
        <a:p>
          <a:endParaRPr lang="el-GR"/>
        </a:p>
      </dgm:t>
    </dgm:pt>
    <dgm:pt modelId="{A459C833-5877-4767-B5EF-8ECBE258F9A2}" type="sibTrans" cxnId="{88A5B06A-3A6E-4062-8662-6A2B481D222A}">
      <dgm:prSet/>
      <dgm:spPr/>
      <dgm:t>
        <a:bodyPr/>
        <a:lstStyle/>
        <a:p>
          <a:endParaRPr lang="el-GR"/>
        </a:p>
      </dgm:t>
    </dgm:pt>
    <dgm:pt modelId="{AEA8A1C7-E627-4B86-9EEB-E0806ABBD8C7}">
      <dgm:prSet phldrT="[Κείμενο]" custT="1"/>
      <dgm:spPr>
        <a:blipFill rotWithShape="0">
          <a:blip xmlns:r="http://schemas.openxmlformats.org/officeDocument/2006/relationships" r:embed="rId3"/>
          <a:stretch>
            <a:fillRect/>
          </a:stretch>
        </a:blipFill>
      </dgm:spPr>
      <dgm:t>
        <a:bodyPr/>
        <a:lstStyle/>
        <a:p>
          <a:r>
            <a:rPr lang="en-GB" sz="1100" b="1" i="0" dirty="0">
              <a:solidFill>
                <a:schemeClr val="bg1"/>
              </a:solidFill>
              <a:latin typeface="+mn-lt"/>
            </a:rPr>
            <a:t>Many times food outside the home is a combination of being expensive and very low in nutrients. It would be better to limit its consumption.</a:t>
          </a:r>
          <a:endParaRPr lang="el-GR" sz="1100" b="1" dirty="0">
            <a:solidFill>
              <a:schemeClr val="bg1"/>
            </a:solidFill>
            <a:latin typeface="+mn-lt"/>
          </a:endParaRPr>
        </a:p>
      </dgm:t>
    </dgm:pt>
    <dgm:pt modelId="{EAA09F60-0660-4F9B-800C-36E404CB16EE}" type="sibTrans" cxnId="{9075FBAE-D566-4270-9557-03CED8149702}">
      <dgm:prSet/>
      <dgm:spPr/>
      <dgm:t>
        <a:bodyPr/>
        <a:lstStyle/>
        <a:p>
          <a:endParaRPr lang="el-GR"/>
        </a:p>
      </dgm:t>
    </dgm:pt>
    <dgm:pt modelId="{37F32282-999D-4884-8A0A-DF0F728DE381}" type="parTrans" cxnId="{9075FBAE-D566-4270-9557-03CED8149702}">
      <dgm:prSet/>
      <dgm:spPr/>
      <dgm:t>
        <a:bodyPr/>
        <a:lstStyle/>
        <a:p>
          <a:endParaRPr lang="el-GR"/>
        </a:p>
      </dgm:t>
    </dgm:pt>
    <dgm:pt modelId="{9270AA30-6D45-40BE-A3CD-BD4AD1EA91C0}">
      <dgm:prSet custT="1"/>
      <dgm:spPr>
        <a:blipFill rotWithShape="0">
          <a:blip xmlns:r="http://schemas.openxmlformats.org/officeDocument/2006/relationships" r:embed="rId4"/>
          <a:stretch>
            <a:fillRect/>
          </a:stretch>
        </a:blipFill>
      </dgm:spPr>
      <dgm:t>
        <a:bodyPr/>
        <a:lstStyle/>
        <a:p>
          <a:pPr>
            <a:buFont typeface="Arial" panose="020B0604020202020204" pitchFamily="34" charset="0"/>
            <a:buChar char="•"/>
          </a:pPr>
          <a:r>
            <a:rPr lang="en-GB" sz="1100" b="1" i="0" dirty="0">
              <a:solidFill>
                <a:schemeClr val="bg1"/>
              </a:solidFill>
              <a:latin typeface="+mn-lt"/>
            </a:rPr>
            <a:t>In order to reduce the cost of your diet, cut down on the consumption of standard and packaged products, which, on the one hand, cost a lot, and, on the other hand, are usually rich in fat, salt and sugar.</a:t>
          </a:r>
          <a:endParaRPr lang="en-US" sz="1100" b="1" dirty="0">
            <a:solidFill>
              <a:schemeClr val="bg1"/>
            </a:solidFill>
            <a:latin typeface="+mn-lt"/>
          </a:endParaRPr>
        </a:p>
      </dgm:t>
    </dgm:pt>
    <dgm:pt modelId="{8E93CDFB-8D5E-4A93-860D-607FC169CFF7}" type="sibTrans" cxnId="{9372C422-480B-4E4B-BCCC-405228FBCC30}">
      <dgm:prSet/>
      <dgm:spPr/>
      <dgm:t>
        <a:bodyPr/>
        <a:lstStyle/>
        <a:p>
          <a:endParaRPr lang="en-US"/>
        </a:p>
      </dgm:t>
    </dgm:pt>
    <dgm:pt modelId="{87608C01-1E65-4B00-9A56-0D3AC1B68B25}" type="parTrans" cxnId="{9372C422-480B-4E4B-BCCC-405228FBCC30}">
      <dgm:prSet/>
      <dgm:spPr/>
      <dgm:t>
        <a:bodyPr/>
        <a:lstStyle/>
        <a:p>
          <a:endParaRPr lang="en-US"/>
        </a:p>
      </dgm:t>
    </dgm:pt>
    <dgm:pt modelId="{6AB2B465-668B-4E58-8BEA-DCBF0E4D8D25}">
      <dgm:prSet custT="1"/>
      <dgm:spPr>
        <a:blipFill rotWithShape="0">
          <a:blip xmlns:r="http://schemas.openxmlformats.org/officeDocument/2006/relationships" r:embed="rId4"/>
          <a:stretch>
            <a:fillRect/>
          </a:stretch>
        </a:blipFill>
      </dgm:spPr>
      <dgm:t>
        <a:bodyPr/>
        <a:lstStyle/>
        <a:p>
          <a:r>
            <a:rPr lang="en-GB" sz="1100" b="1" dirty="0">
              <a:solidFill>
                <a:schemeClr val="bg1"/>
              </a:solidFill>
              <a:latin typeface="+mn-lt"/>
            </a:rPr>
            <a:t>“Recycle“ leftovers, e.g. use ripe fruit to make jam, or rice that was not consumed for salads (rice salad) etc.</a:t>
          </a:r>
          <a:endParaRPr lang="en-US" sz="1100" b="1" dirty="0">
            <a:solidFill>
              <a:schemeClr val="bg1"/>
            </a:solidFill>
            <a:latin typeface="+mn-lt"/>
          </a:endParaRPr>
        </a:p>
      </dgm:t>
    </dgm:pt>
    <dgm:pt modelId="{A3CDED0E-2B2A-4125-B0B5-2BAF3467D862}" type="sibTrans" cxnId="{6A7B0638-E5C7-4253-86A4-3D86F6931088}">
      <dgm:prSet/>
      <dgm:spPr/>
      <dgm:t>
        <a:bodyPr/>
        <a:lstStyle/>
        <a:p>
          <a:endParaRPr lang="en-US"/>
        </a:p>
      </dgm:t>
    </dgm:pt>
    <dgm:pt modelId="{8E477EBD-2617-470D-ACBA-3EA758A16E12}" type="parTrans" cxnId="{6A7B0638-E5C7-4253-86A4-3D86F6931088}">
      <dgm:prSet/>
      <dgm:spPr/>
      <dgm:t>
        <a:bodyPr/>
        <a:lstStyle/>
        <a:p>
          <a:endParaRPr lang="en-US"/>
        </a:p>
      </dgm:t>
    </dgm:pt>
    <dgm:pt modelId="{8B1375B9-6278-4EDC-B720-3977C4272D67}">
      <dgm:prSet custT="1"/>
      <dgm:spPr>
        <a:blipFill rotWithShape="0">
          <a:blip xmlns:r="http://schemas.openxmlformats.org/officeDocument/2006/relationships" r:embed="rId2"/>
          <a:stretch>
            <a:fillRect/>
          </a:stretch>
        </a:blipFill>
      </dgm:spPr>
      <dgm:t>
        <a:bodyPr/>
        <a:lstStyle/>
        <a:p>
          <a:r>
            <a:rPr lang="en-GB" sz="1100" b="1" dirty="0">
              <a:solidFill>
                <a:schemeClr val="tx1"/>
              </a:solidFill>
              <a:latin typeface="+mn-lt"/>
            </a:rPr>
            <a:t>Conduct your own market research and make a shopping list when you go to the supermarket.</a:t>
          </a:r>
          <a:endParaRPr lang="en-US" sz="1100" b="1" dirty="0">
            <a:solidFill>
              <a:schemeClr val="tx1"/>
            </a:solidFill>
            <a:latin typeface="+mn-lt"/>
          </a:endParaRPr>
        </a:p>
      </dgm:t>
    </dgm:pt>
    <dgm:pt modelId="{F83B4828-E4AC-4E25-8449-F408B8C74CEB}" type="sibTrans" cxnId="{A78EDC9A-0336-4E8F-A507-5DBCE17DD83B}">
      <dgm:prSet/>
      <dgm:spPr/>
      <dgm:t>
        <a:bodyPr/>
        <a:lstStyle/>
        <a:p>
          <a:endParaRPr lang="en-US"/>
        </a:p>
      </dgm:t>
    </dgm:pt>
    <dgm:pt modelId="{FCB6F675-5641-4F32-93AF-356EC4FE6BF0}" type="parTrans" cxnId="{A78EDC9A-0336-4E8F-A507-5DBCE17DD83B}">
      <dgm:prSet/>
      <dgm:spPr/>
      <dgm:t>
        <a:bodyPr/>
        <a:lstStyle/>
        <a:p>
          <a:endParaRPr lang="en-US"/>
        </a:p>
      </dgm:t>
    </dgm:pt>
    <dgm:pt modelId="{138805BC-2261-4DAF-B770-7C931607AF4F}" type="pres">
      <dgm:prSet presAssocID="{36934CC8-1C39-4630-ABE9-4B584A4F531F}" presName="Name0" presStyleCnt="0">
        <dgm:presLayoutVars>
          <dgm:dir/>
          <dgm:resizeHandles val="exact"/>
        </dgm:presLayoutVars>
      </dgm:prSet>
      <dgm:spPr/>
    </dgm:pt>
    <dgm:pt modelId="{E4FFFAD2-6170-44C6-8AE9-749036810FC5}" type="pres">
      <dgm:prSet presAssocID="{63BD5A9B-E41D-47B3-B68A-A0FD44D84EF2}" presName="node" presStyleLbl="node1" presStyleIdx="0" presStyleCnt="8">
        <dgm:presLayoutVars>
          <dgm:bulletEnabled val="1"/>
        </dgm:presLayoutVars>
      </dgm:prSet>
      <dgm:spPr/>
    </dgm:pt>
    <dgm:pt modelId="{C062F69D-8F1D-475B-9EBA-79463D114A7C}" type="pres">
      <dgm:prSet presAssocID="{89154AA9-35B1-4C5A-A8D9-98332953F8AC}" presName="sibTrans" presStyleLbl="sibTrans1D1" presStyleIdx="0" presStyleCnt="7"/>
      <dgm:spPr/>
    </dgm:pt>
    <dgm:pt modelId="{07E4F029-24F7-4403-8307-D8A71885F858}" type="pres">
      <dgm:prSet presAssocID="{89154AA9-35B1-4C5A-A8D9-98332953F8AC}" presName="connectorText" presStyleLbl="sibTrans1D1" presStyleIdx="0" presStyleCnt="7"/>
      <dgm:spPr/>
    </dgm:pt>
    <dgm:pt modelId="{6F921793-E9AD-42E2-8703-F78E7294EC13}" type="pres">
      <dgm:prSet presAssocID="{B5463705-69AB-4E55-A9B9-E01D2DF266E8}" presName="node" presStyleLbl="node1" presStyleIdx="1" presStyleCnt="8">
        <dgm:presLayoutVars>
          <dgm:bulletEnabled val="1"/>
        </dgm:presLayoutVars>
      </dgm:prSet>
      <dgm:spPr/>
    </dgm:pt>
    <dgm:pt modelId="{FE910C81-15A1-4A47-B4CC-694FFC3CA8F4}" type="pres">
      <dgm:prSet presAssocID="{A459C833-5877-4767-B5EF-8ECBE258F9A2}" presName="sibTrans" presStyleLbl="sibTrans1D1" presStyleIdx="1" presStyleCnt="7"/>
      <dgm:spPr/>
    </dgm:pt>
    <dgm:pt modelId="{C4FAB815-2785-4A2C-953F-C29491888BAF}" type="pres">
      <dgm:prSet presAssocID="{A459C833-5877-4767-B5EF-8ECBE258F9A2}" presName="connectorText" presStyleLbl="sibTrans1D1" presStyleIdx="1" presStyleCnt="7"/>
      <dgm:spPr/>
    </dgm:pt>
    <dgm:pt modelId="{D61B6281-5884-4394-BA30-D2064E9870D8}" type="pres">
      <dgm:prSet presAssocID="{33675695-1343-4CA6-A923-043CA19B6E56}" presName="node" presStyleLbl="node1" presStyleIdx="2" presStyleCnt="8">
        <dgm:presLayoutVars>
          <dgm:bulletEnabled val="1"/>
        </dgm:presLayoutVars>
      </dgm:prSet>
      <dgm:spPr/>
    </dgm:pt>
    <dgm:pt modelId="{9E146C0D-058B-4006-BBE3-982F584E616F}" type="pres">
      <dgm:prSet presAssocID="{7B5630AE-5778-4228-9993-513835819707}" presName="sibTrans" presStyleLbl="sibTrans1D1" presStyleIdx="2" presStyleCnt="7"/>
      <dgm:spPr/>
    </dgm:pt>
    <dgm:pt modelId="{B59A6F7D-CEA1-4A71-90E3-B69B897CDB8B}" type="pres">
      <dgm:prSet presAssocID="{7B5630AE-5778-4228-9993-513835819707}" presName="connectorText" presStyleLbl="sibTrans1D1" presStyleIdx="2" presStyleCnt="7"/>
      <dgm:spPr/>
    </dgm:pt>
    <dgm:pt modelId="{A34911D7-1371-4B27-A0CD-92571D4A0A00}" type="pres">
      <dgm:prSet presAssocID="{1730E3BE-A91D-45A5-918E-5C61C2DC28E3}" presName="node" presStyleLbl="node1" presStyleIdx="3" presStyleCnt="8">
        <dgm:presLayoutVars>
          <dgm:bulletEnabled val="1"/>
        </dgm:presLayoutVars>
      </dgm:prSet>
      <dgm:spPr/>
    </dgm:pt>
    <dgm:pt modelId="{A2931B59-49BC-412F-BFB7-95BA546EADE5}" type="pres">
      <dgm:prSet presAssocID="{A57FBC2A-0069-4AEA-82E2-8190366BEEF9}" presName="sibTrans" presStyleLbl="sibTrans1D1" presStyleIdx="3" presStyleCnt="7"/>
      <dgm:spPr/>
    </dgm:pt>
    <dgm:pt modelId="{ECD133A7-B094-4420-B067-C5F5D58193F9}" type="pres">
      <dgm:prSet presAssocID="{A57FBC2A-0069-4AEA-82E2-8190366BEEF9}" presName="connectorText" presStyleLbl="sibTrans1D1" presStyleIdx="3" presStyleCnt="7"/>
      <dgm:spPr/>
    </dgm:pt>
    <dgm:pt modelId="{AF9DBED5-ACF8-4928-A1EB-88BB0A23471C}" type="pres">
      <dgm:prSet presAssocID="{9270AA30-6D45-40BE-A3CD-BD4AD1EA91C0}" presName="node" presStyleLbl="node1" presStyleIdx="4" presStyleCnt="8">
        <dgm:presLayoutVars>
          <dgm:bulletEnabled val="1"/>
        </dgm:presLayoutVars>
      </dgm:prSet>
      <dgm:spPr/>
    </dgm:pt>
    <dgm:pt modelId="{60226388-429C-4C75-97F1-C2EA45C49D08}" type="pres">
      <dgm:prSet presAssocID="{8E93CDFB-8D5E-4A93-860D-607FC169CFF7}" presName="sibTrans" presStyleLbl="sibTrans1D1" presStyleIdx="4" presStyleCnt="7"/>
      <dgm:spPr/>
    </dgm:pt>
    <dgm:pt modelId="{C3E48406-FED8-4B55-9DEE-3F1B41F703C7}" type="pres">
      <dgm:prSet presAssocID="{8E93CDFB-8D5E-4A93-860D-607FC169CFF7}" presName="connectorText" presStyleLbl="sibTrans1D1" presStyleIdx="4" presStyleCnt="7"/>
      <dgm:spPr/>
    </dgm:pt>
    <dgm:pt modelId="{BD74D02D-186E-4B42-9B97-69FFBDAE6373}" type="pres">
      <dgm:prSet presAssocID="{AEA8A1C7-E627-4B86-9EEB-E0806ABBD8C7}" presName="node" presStyleLbl="node1" presStyleIdx="5" presStyleCnt="8">
        <dgm:presLayoutVars>
          <dgm:bulletEnabled val="1"/>
        </dgm:presLayoutVars>
      </dgm:prSet>
      <dgm:spPr/>
    </dgm:pt>
    <dgm:pt modelId="{5FDA044A-C291-457D-AAD2-2792B34C6C93}" type="pres">
      <dgm:prSet presAssocID="{EAA09F60-0660-4F9B-800C-36E404CB16EE}" presName="sibTrans" presStyleLbl="sibTrans1D1" presStyleIdx="5" presStyleCnt="7"/>
      <dgm:spPr/>
    </dgm:pt>
    <dgm:pt modelId="{2BA49083-8776-4C61-B423-ED8294890110}" type="pres">
      <dgm:prSet presAssocID="{EAA09F60-0660-4F9B-800C-36E404CB16EE}" presName="connectorText" presStyleLbl="sibTrans1D1" presStyleIdx="5" presStyleCnt="7"/>
      <dgm:spPr/>
    </dgm:pt>
    <dgm:pt modelId="{C8742BA7-140B-41A8-85FD-18D5D91FC3A4}" type="pres">
      <dgm:prSet presAssocID="{8B1375B9-6278-4EDC-B720-3977C4272D67}" presName="node" presStyleLbl="node1" presStyleIdx="6" presStyleCnt="8">
        <dgm:presLayoutVars>
          <dgm:bulletEnabled val="1"/>
        </dgm:presLayoutVars>
      </dgm:prSet>
      <dgm:spPr/>
    </dgm:pt>
    <dgm:pt modelId="{076846A4-6884-458E-B485-9269D8F9B1DC}" type="pres">
      <dgm:prSet presAssocID="{F83B4828-E4AC-4E25-8449-F408B8C74CEB}" presName="sibTrans" presStyleLbl="sibTrans1D1" presStyleIdx="6" presStyleCnt="7"/>
      <dgm:spPr/>
    </dgm:pt>
    <dgm:pt modelId="{A44CC551-C867-4331-83F7-F9CD7C7E2E6A}" type="pres">
      <dgm:prSet presAssocID="{F83B4828-E4AC-4E25-8449-F408B8C74CEB}" presName="connectorText" presStyleLbl="sibTrans1D1" presStyleIdx="6" presStyleCnt="7"/>
      <dgm:spPr/>
    </dgm:pt>
    <dgm:pt modelId="{485495E1-7547-4303-9039-5C3AE0C60202}" type="pres">
      <dgm:prSet presAssocID="{6AB2B465-668B-4E58-8BEA-DCBF0E4D8D25}" presName="node" presStyleLbl="node1" presStyleIdx="7" presStyleCnt="8">
        <dgm:presLayoutVars>
          <dgm:bulletEnabled val="1"/>
        </dgm:presLayoutVars>
      </dgm:prSet>
      <dgm:spPr/>
    </dgm:pt>
  </dgm:ptLst>
  <dgm:cxnLst>
    <dgm:cxn modelId="{B2EE5E0A-9B6A-4FF4-BDE2-10A75F82DD8C}" type="presOf" srcId="{AEA8A1C7-E627-4B86-9EEB-E0806ABBD8C7}" destId="{BD74D02D-186E-4B42-9B97-69FFBDAE6373}" srcOrd="0" destOrd="0" presId="urn:microsoft.com/office/officeart/2005/8/layout/bProcess3"/>
    <dgm:cxn modelId="{DFE0040B-C95E-4243-94CB-BE477ACE70BC}" type="presOf" srcId="{7B5630AE-5778-4228-9993-513835819707}" destId="{B59A6F7D-CEA1-4A71-90E3-B69B897CDB8B}" srcOrd="1" destOrd="0" presId="urn:microsoft.com/office/officeart/2005/8/layout/bProcess3"/>
    <dgm:cxn modelId="{32D97913-0DEB-4E44-B59D-F1394992DC0E}" type="presOf" srcId="{F83B4828-E4AC-4E25-8449-F408B8C74CEB}" destId="{076846A4-6884-458E-B485-9269D8F9B1DC}" srcOrd="0" destOrd="0" presId="urn:microsoft.com/office/officeart/2005/8/layout/bProcess3"/>
    <dgm:cxn modelId="{C72C9514-A299-4208-BA40-A6AB3F86A4B7}" type="presOf" srcId="{9270AA30-6D45-40BE-A3CD-BD4AD1EA91C0}" destId="{AF9DBED5-ACF8-4928-A1EB-88BB0A23471C}" srcOrd="0" destOrd="0" presId="urn:microsoft.com/office/officeart/2005/8/layout/bProcess3"/>
    <dgm:cxn modelId="{D1B9C618-E7B3-4FFA-BCD8-7DD2A427529B}" type="presOf" srcId="{89154AA9-35B1-4C5A-A8D9-98332953F8AC}" destId="{07E4F029-24F7-4403-8307-D8A71885F858}" srcOrd="1" destOrd="0" presId="urn:microsoft.com/office/officeart/2005/8/layout/bProcess3"/>
    <dgm:cxn modelId="{9372C422-480B-4E4B-BCCC-405228FBCC30}" srcId="{36934CC8-1C39-4630-ABE9-4B584A4F531F}" destId="{9270AA30-6D45-40BE-A3CD-BD4AD1EA91C0}" srcOrd="4" destOrd="0" parTransId="{87608C01-1E65-4B00-9A56-0D3AC1B68B25}" sibTransId="{8E93CDFB-8D5E-4A93-860D-607FC169CFF7}"/>
    <dgm:cxn modelId="{FBDB4724-3E36-4DFF-B1A0-93FB457ACBFF}" type="presOf" srcId="{8E93CDFB-8D5E-4A93-860D-607FC169CFF7}" destId="{C3E48406-FED8-4B55-9DEE-3F1B41F703C7}" srcOrd="1" destOrd="0" presId="urn:microsoft.com/office/officeart/2005/8/layout/bProcess3"/>
    <dgm:cxn modelId="{5321E233-67BF-4659-873B-BB71F0053362}" srcId="{36934CC8-1C39-4630-ABE9-4B584A4F531F}" destId="{33675695-1343-4CA6-A923-043CA19B6E56}" srcOrd="2" destOrd="0" parTransId="{B2EAEBD1-C8FB-4F0B-8B89-26880F18F419}" sibTransId="{7B5630AE-5778-4228-9993-513835819707}"/>
    <dgm:cxn modelId="{640EE236-A538-4C48-A467-43035C478D4B}" type="presOf" srcId="{6AB2B465-668B-4E58-8BEA-DCBF0E4D8D25}" destId="{485495E1-7547-4303-9039-5C3AE0C60202}" srcOrd="0" destOrd="0" presId="urn:microsoft.com/office/officeart/2005/8/layout/bProcess3"/>
    <dgm:cxn modelId="{6A7B0638-E5C7-4253-86A4-3D86F6931088}" srcId="{36934CC8-1C39-4630-ABE9-4B584A4F531F}" destId="{6AB2B465-668B-4E58-8BEA-DCBF0E4D8D25}" srcOrd="7" destOrd="0" parTransId="{8E477EBD-2617-470D-ACBA-3EA758A16E12}" sibTransId="{A3CDED0E-2B2A-4125-B0B5-2BAF3467D862}"/>
    <dgm:cxn modelId="{AAEC755C-7D7A-4281-8EEE-BF4F1C679D32}" srcId="{36934CC8-1C39-4630-ABE9-4B584A4F531F}" destId="{1730E3BE-A91D-45A5-918E-5C61C2DC28E3}" srcOrd="3" destOrd="0" parTransId="{8A6E91DF-E245-4FBA-99D0-1B7423AD040F}" sibTransId="{A57FBC2A-0069-4AEA-82E2-8190366BEEF9}"/>
    <dgm:cxn modelId="{1AC52244-3215-4EA2-864F-A80E2EC5F222}" type="presOf" srcId="{7B5630AE-5778-4228-9993-513835819707}" destId="{9E146C0D-058B-4006-BBE3-982F584E616F}" srcOrd="0" destOrd="0" presId="urn:microsoft.com/office/officeart/2005/8/layout/bProcess3"/>
    <dgm:cxn modelId="{6275B648-D1B2-4B2B-BC8A-A38BF2895468}" type="presOf" srcId="{8B1375B9-6278-4EDC-B720-3977C4272D67}" destId="{C8742BA7-140B-41A8-85FD-18D5D91FC3A4}" srcOrd="0" destOrd="0" presId="urn:microsoft.com/office/officeart/2005/8/layout/bProcess3"/>
    <dgm:cxn modelId="{50651D49-10EE-4A81-8810-5A60CE6748CD}" type="presOf" srcId="{F83B4828-E4AC-4E25-8449-F408B8C74CEB}" destId="{A44CC551-C867-4331-83F7-F9CD7C7E2E6A}" srcOrd="1" destOrd="0" presId="urn:microsoft.com/office/officeart/2005/8/layout/bProcess3"/>
    <dgm:cxn modelId="{88A5B06A-3A6E-4062-8662-6A2B481D222A}" srcId="{36934CC8-1C39-4630-ABE9-4B584A4F531F}" destId="{B5463705-69AB-4E55-A9B9-E01D2DF266E8}" srcOrd="1" destOrd="0" parTransId="{6A75E217-BF28-4367-946B-98E5B4BB2A86}" sibTransId="{A459C833-5877-4767-B5EF-8ECBE258F9A2}"/>
    <dgm:cxn modelId="{EAE3BE74-7A36-4469-BFC1-703AFB5A52A0}" type="presOf" srcId="{B5463705-69AB-4E55-A9B9-E01D2DF266E8}" destId="{6F921793-E9AD-42E2-8703-F78E7294EC13}" srcOrd="0" destOrd="0" presId="urn:microsoft.com/office/officeart/2005/8/layout/bProcess3"/>
    <dgm:cxn modelId="{0E12D576-FE5A-419A-9703-3CCBE723F89E}" type="presOf" srcId="{EAA09F60-0660-4F9B-800C-36E404CB16EE}" destId="{5FDA044A-C291-457D-AAD2-2792B34C6C93}" srcOrd="0" destOrd="0" presId="urn:microsoft.com/office/officeart/2005/8/layout/bProcess3"/>
    <dgm:cxn modelId="{AA8A8A7A-7B8D-4247-A5CC-C4638AEC08A8}" type="presOf" srcId="{A459C833-5877-4767-B5EF-8ECBE258F9A2}" destId="{C4FAB815-2785-4A2C-953F-C29491888BAF}" srcOrd="1" destOrd="0" presId="urn:microsoft.com/office/officeart/2005/8/layout/bProcess3"/>
    <dgm:cxn modelId="{3C941E86-7E3E-4F4C-BEE7-89CE6408B991}" type="presOf" srcId="{89154AA9-35B1-4C5A-A8D9-98332953F8AC}" destId="{C062F69D-8F1D-475B-9EBA-79463D114A7C}" srcOrd="0" destOrd="0" presId="urn:microsoft.com/office/officeart/2005/8/layout/bProcess3"/>
    <dgm:cxn modelId="{95993D93-EDEA-49CE-B6A2-8491AB9AF124}" type="presOf" srcId="{33675695-1343-4CA6-A923-043CA19B6E56}" destId="{D61B6281-5884-4394-BA30-D2064E9870D8}" srcOrd="0" destOrd="0" presId="urn:microsoft.com/office/officeart/2005/8/layout/bProcess3"/>
    <dgm:cxn modelId="{A78EDC9A-0336-4E8F-A507-5DBCE17DD83B}" srcId="{36934CC8-1C39-4630-ABE9-4B584A4F531F}" destId="{8B1375B9-6278-4EDC-B720-3977C4272D67}" srcOrd="6" destOrd="0" parTransId="{FCB6F675-5641-4F32-93AF-356EC4FE6BF0}" sibTransId="{F83B4828-E4AC-4E25-8449-F408B8C74CEB}"/>
    <dgm:cxn modelId="{9075FBAE-D566-4270-9557-03CED8149702}" srcId="{36934CC8-1C39-4630-ABE9-4B584A4F531F}" destId="{AEA8A1C7-E627-4B86-9EEB-E0806ABBD8C7}" srcOrd="5" destOrd="0" parTransId="{37F32282-999D-4884-8A0A-DF0F728DE381}" sibTransId="{EAA09F60-0660-4F9B-800C-36E404CB16EE}"/>
    <dgm:cxn modelId="{25D398B1-AE66-4D5F-844A-2A96E6C1CA12}" type="presOf" srcId="{63BD5A9B-E41D-47B3-B68A-A0FD44D84EF2}" destId="{E4FFFAD2-6170-44C6-8AE9-749036810FC5}" srcOrd="0" destOrd="0" presId="urn:microsoft.com/office/officeart/2005/8/layout/bProcess3"/>
    <dgm:cxn modelId="{0FA9CFBE-37A1-40C8-B544-E7A7A50680E6}" type="presOf" srcId="{36934CC8-1C39-4630-ABE9-4B584A4F531F}" destId="{138805BC-2261-4DAF-B770-7C931607AF4F}" srcOrd="0" destOrd="0" presId="urn:microsoft.com/office/officeart/2005/8/layout/bProcess3"/>
    <dgm:cxn modelId="{AD534CCA-650C-4FD2-81D1-569616031FFF}" type="presOf" srcId="{8E93CDFB-8D5E-4A93-860D-607FC169CFF7}" destId="{60226388-429C-4C75-97F1-C2EA45C49D08}" srcOrd="0" destOrd="0" presId="urn:microsoft.com/office/officeart/2005/8/layout/bProcess3"/>
    <dgm:cxn modelId="{65366DD3-85D8-40A0-AECD-9E42636D2901}" type="presOf" srcId="{EAA09F60-0660-4F9B-800C-36E404CB16EE}" destId="{2BA49083-8776-4C61-B423-ED8294890110}" srcOrd="1" destOrd="0" presId="urn:microsoft.com/office/officeart/2005/8/layout/bProcess3"/>
    <dgm:cxn modelId="{488547DE-8F10-4D8B-8A65-F86C1883CA34}" type="presOf" srcId="{A57FBC2A-0069-4AEA-82E2-8190366BEEF9}" destId="{ECD133A7-B094-4420-B067-C5F5D58193F9}" srcOrd="1" destOrd="0" presId="urn:microsoft.com/office/officeart/2005/8/layout/bProcess3"/>
    <dgm:cxn modelId="{6A2082E8-D704-4D6E-8678-2D6D955D7283}" type="presOf" srcId="{1730E3BE-A91D-45A5-918E-5C61C2DC28E3}" destId="{A34911D7-1371-4B27-A0CD-92571D4A0A00}" srcOrd="0" destOrd="0" presId="urn:microsoft.com/office/officeart/2005/8/layout/bProcess3"/>
    <dgm:cxn modelId="{13CE0DF6-360E-43FF-BAC6-5A9D26B563D1}" type="presOf" srcId="{A57FBC2A-0069-4AEA-82E2-8190366BEEF9}" destId="{A2931B59-49BC-412F-BFB7-95BA546EADE5}" srcOrd="0" destOrd="0" presId="urn:microsoft.com/office/officeart/2005/8/layout/bProcess3"/>
    <dgm:cxn modelId="{7F1DE9F8-D2B5-4103-9DA3-D891E23DB0A4}" type="presOf" srcId="{A459C833-5877-4767-B5EF-8ECBE258F9A2}" destId="{FE910C81-15A1-4A47-B4CC-694FFC3CA8F4}" srcOrd="0" destOrd="0" presId="urn:microsoft.com/office/officeart/2005/8/layout/bProcess3"/>
    <dgm:cxn modelId="{5734F7F9-901A-4D31-B39C-46CAB7BA6A34}" srcId="{36934CC8-1C39-4630-ABE9-4B584A4F531F}" destId="{63BD5A9B-E41D-47B3-B68A-A0FD44D84EF2}" srcOrd="0" destOrd="0" parTransId="{F9B293DA-F3BC-4B07-B84C-131B10E208AB}" sibTransId="{89154AA9-35B1-4C5A-A8D9-98332953F8AC}"/>
    <dgm:cxn modelId="{96AF3D55-2602-4AE3-8FCB-7321158A636F}" type="presParOf" srcId="{138805BC-2261-4DAF-B770-7C931607AF4F}" destId="{E4FFFAD2-6170-44C6-8AE9-749036810FC5}" srcOrd="0" destOrd="0" presId="urn:microsoft.com/office/officeart/2005/8/layout/bProcess3"/>
    <dgm:cxn modelId="{8F1B146E-256F-4E8E-B23D-E476D11716F4}" type="presParOf" srcId="{138805BC-2261-4DAF-B770-7C931607AF4F}" destId="{C062F69D-8F1D-475B-9EBA-79463D114A7C}" srcOrd="1" destOrd="0" presId="urn:microsoft.com/office/officeart/2005/8/layout/bProcess3"/>
    <dgm:cxn modelId="{69958A24-BADC-48EF-A035-EB2C99E990A6}" type="presParOf" srcId="{C062F69D-8F1D-475B-9EBA-79463D114A7C}" destId="{07E4F029-24F7-4403-8307-D8A71885F858}" srcOrd="0" destOrd="0" presId="urn:microsoft.com/office/officeart/2005/8/layout/bProcess3"/>
    <dgm:cxn modelId="{2E22BB3A-90AE-4D9F-85A0-BE591A834612}" type="presParOf" srcId="{138805BC-2261-4DAF-B770-7C931607AF4F}" destId="{6F921793-E9AD-42E2-8703-F78E7294EC13}" srcOrd="2" destOrd="0" presId="urn:microsoft.com/office/officeart/2005/8/layout/bProcess3"/>
    <dgm:cxn modelId="{CCCA3F59-4916-4C42-ADDA-B38CF3F7424E}" type="presParOf" srcId="{138805BC-2261-4DAF-B770-7C931607AF4F}" destId="{FE910C81-15A1-4A47-B4CC-694FFC3CA8F4}" srcOrd="3" destOrd="0" presId="urn:microsoft.com/office/officeart/2005/8/layout/bProcess3"/>
    <dgm:cxn modelId="{3144B539-D92B-4C02-960C-D34F81981FA5}" type="presParOf" srcId="{FE910C81-15A1-4A47-B4CC-694FFC3CA8F4}" destId="{C4FAB815-2785-4A2C-953F-C29491888BAF}" srcOrd="0" destOrd="0" presId="urn:microsoft.com/office/officeart/2005/8/layout/bProcess3"/>
    <dgm:cxn modelId="{335A333A-C788-4C4F-AA9B-64590D36CBE9}" type="presParOf" srcId="{138805BC-2261-4DAF-B770-7C931607AF4F}" destId="{D61B6281-5884-4394-BA30-D2064E9870D8}" srcOrd="4" destOrd="0" presId="urn:microsoft.com/office/officeart/2005/8/layout/bProcess3"/>
    <dgm:cxn modelId="{10E3EC26-77AD-44CD-A377-C3B9B94EDA01}" type="presParOf" srcId="{138805BC-2261-4DAF-B770-7C931607AF4F}" destId="{9E146C0D-058B-4006-BBE3-982F584E616F}" srcOrd="5" destOrd="0" presId="urn:microsoft.com/office/officeart/2005/8/layout/bProcess3"/>
    <dgm:cxn modelId="{8ED8CE33-FB60-40CB-8271-F59C5F006C2E}" type="presParOf" srcId="{9E146C0D-058B-4006-BBE3-982F584E616F}" destId="{B59A6F7D-CEA1-4A71-90E3-B69B897CDB8B}" srcOrd="0" destOrd="0" presId="urn:microsoft.com/office/officeart/2005/8/layout/bProcess3"/>
    <dgm:cxn modelId="{D9D1FF4C-E0AF-46C9-AAA1-64E4A6AFA03C}" type="presParOf" srcId="{138805BC-2261-4DAF-B770-7C931607AF4F}" destId="{A34911D7-1371-4B27-A0CD-92571D4A0A00}" srcOrd="6" destOrd="0" presId="urn:microsoft.com/office/officeart/2005/8/layout/bProcess3"/>
    <dgm:cxn modelId="{D735AC90-8037-4E65-A2E5-49B58AD72A34}" type="presParOf" srcId="{138805BC-2261-4DAF-B770-7C931607AF4F}" destId="{A2931B59-49BC-412F-BFB7-95BA546EADE5}" srcOrd="7" destOrd="0" presId="urn:microsoft.com/office/officeart/2005/8/layout/bProcess3"/>
    <dgm:cxn modelId="{7C53A773-44B4-4FA7-A65D-141C8AD938F8}" type="presParOf" srcId="{A2931B59-49BC-412F-BFB7-95BA546EADE5}" destId="{ECD133A7-B094-4420-B067-C5F5D58193F9}" srcOrd="0" destOrd="0" presId="urn:microsoft.com/office/officeart/2005/8/layout/bProcess3"/>
    <dgm:cxn modelId="{9E826572-8D81-43A5-99EC-F3B1DC39FB1E}" type="presParOf" srcId="{138805BC-2261-4DAF-B770-7C931607AF4F}" destId="{AF9DBED5-ACF8-4928-A1EB-88BB0A23471C}" srcOrd="8" destOrd="0" presId="urn:microsoft.com/office/officeart/2005/8/layout/bProcess3"/>
    <dgm:cxn modelId="{8D5B0E60-A86B-402C-AD03-058DCD2E3B52}" type="presParOf" srcId="{138805BC-2261-4DAF-B770-7C931607AF4F}" destId="{60226388-429C-4C75-97F1-C2EA45C49D08}" srcOrd="9" destOrd="0" presId="urn:microsoft.com/office/officeart/2005/8/layout/bProcess3"/>
    <dgm:cxn modelId="{F9D27336-DB54-41A7-8B83-86D5825A3B9C}" type="presParOf" srcId="{60226388-429C-4C75-97F1-C2EA45C49D08}" destId="{C3E48406-FED8-4B55-9DEE-3F1B41F703C7}" srcOrd="0" destOrd="0" presId="urn:microsoft.com/office/officeart/2005/8/layout/bProcess3"/>
    <dgm:cxn modelId="{AAE3EE1B-C3B8-4A2F-B5E2-C835902DFC4D}" type="presParOf" srcId="{138805BC-2261-4DAF-B770-7C931607AF4F}" destId="{BD74D02D-186E-4B42-9B97-69FFBDAE6373}" srcOrd="10" destOrd="0" presId="urn:microsoft.com/office/officeart/2005/8/layout/bProcess3"/>
    <dgm:cxn modelId="{4D02780C-D7E5-495D-B366-B264FD9C3427}" type="presParOf" srcId="{138805BC-2261-4DAF-B770-7C931607AF4F}" destId="{5FDA044A-C291-457D-AAD2-2792B34C6C93}" srcOrd="11" destOrd="0" presId="urn:microsoft.com/office/officeart/2005/8/layout/bProcess3"/>
    <dgm:cxn modelId="{6C239B45-066D-41AE-9EE9-B00452ED8A6A}" type="presParOf" srcId="{5FDA044A-C291-457D-AAD2-2792B34C6C93}" destId="{2BA49083-8776-4C61-B423-ED8294890110}" srcOrd="0" destOrd="0" presId="urn:microsoft.com/office/officeart/2005/8/layout/bProcess3"/>
    <dgm:cxn modelId="{5E5C3F37-BCC4-4DEB-BA3D-0E544FB5EC74}" type="presParOf" srcId="{138805BC-2261-4DAF-B770-7C931607AF4F}" destId="{C8742BA7-140B-41A8-85FD-18D5D91FC3A4}" srcOrd="12" destOrd="0" presId="urn:microsoft.com/office/officeart/2005/8/layout/bProcess3"/>
    <dgm:cxn modelId="{212B55E5-A0B9-4C6E-9B92-7D5B7BF7FCAD}" type="presParOf" srcId="{138805BC-2261-4DAF-B770-7C931607AF4F}" destId="{076846A4-6884-458E-B485-9269D8F9B1DC}" srcOrd="13" destOrd="0" presId="urn:microsoft.com/office/officeart/2005/8/layout/bProcess3"/>
    <dgm:cxn modelId="{1457567D-F849-4D5B-A600-F7EECC3A7479}" type="presParOf" srcId="{076846A4-6884-458E-B485-9269D8F9B1DC}" destId="{A44CC551-C867-4331-83F7-F9CD7C7E2E6A}" srcOrd="0" destOrd="0" presId="urn:microsoft.com/office/officeart/2005/8/layout/bProcess3"/>
    <dgm:cxn modelId="{81407EBF-4BB2-4C72-A613-EA32FBDAC047}" type="presParOf" srcId="{138805BC-2261-4DAF-B770-7C931607AF4F}" destId="{485495E1-7547-4303-9039-5C3AE0C60202}" srcOrd="14"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49457-99A0-49C7-B2ED-42F886263716}">
      <dsp:nvSpPr>
        <dsp:cNvPr id="0" name=""/>
        <dsp:cNvSpPr/>
      </dsp:nvSpPr>
      <dsp:spPr>
        <a:xfrm>
          <a:off x="5540689" y="2430290"/>
          <a:ext cx="4596614" cy="581974"/>
        </a:xfrm>
        <a:custGeom>
          <a:avLst/>
          <a:gdLst/>
          <a:ahLst/>
          <a:cxnLst/>
          <a:rect l="0" t="0" r="0" b="0"/>
          <a:pathLst>
            <a:path>
              <a:moveTo>
                <a:pt x="0" y="0"/>
              </a:moveTo>
              <a:lnTo>
                <a:pt x="0" y="407773"/>
              </a:lnTo>
              <a:lnTo>
                <a:pt x="4596614" y="407773"/>
              </a:lnTo>
              <a:lnTo>
                <a:pt x="4596614" y="5819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329389-0896-421B-9135-27F2160CF013}">
      <dsp:nvSpPr>
        <dsp:cNvPr id="0" name=""/>
        <dsp:cNvSpPr/>
      </dsp:nvSpPr>
      <dsp:spPr>
        <a:xfrm>
          <a:off x="5540689" y="2430290"/>
          <a:ext cx="2298307" cy="581974"/>
        </a:xfrm>
        <a:custGeom>
          <a:avLst/>
          <a:gdLst/>
          <a:ahLst/>
          <a:cxnLst/>
          <a:rect l="0" t="0" r="0" b="0"/>
          <a:pathLst>
            <a:path>
              <a:moveTo>
                <a:pt x="0" y="0"/>
              </a:moveTo>
              <a:lnTo>
                <a:pt x="0" y="407773"/>
              </a:lnTo>
              <a:lnTo>
                <a:pt x="2298307" y="407773"/>
              </a:lnTo>
              <a:lnTo>
                <a:pt x="2298307" y="581974"/>
              </a:lnTo>
            </a:path>
          </a:pathLst>
        </a:custGeom>
        <a:noFill/>
        <a:ln w="12700" cap="flat" cmpd="sng" algn="ctr">
          <a:solidFill>
            <a:srgbClr val="6600FF"/>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0413B-9799-43F7-A18B-84628F5F4881}">
      <dsp:nvSpPr>
        <dsp:cNvPr id="0" name=""/>
        <dsp:cNvSpPr/>
      </dsp:nvSpPr>
      <dsp:spPr>
        <a:xfrm>
          <a:off x="5494969" y="2430290"/>
          <a:ext cx="91440" cy="581974"/>
        </a:xfrm>
        <a:custGeom>
          <a:avLst/>
          <a:gdLst/>
          <a:ahLst/>
          <a:cxnLst/>
          <a:rect l="0" t="0" r="0" b="0"/>
          <a:pathLst>
            <a:path>
              <a:moveTo>
                <a:pt x="45720" y="0"/>
              </a:moveTo>
              <a:lnTo>
                <a:pt x="45720" y="581974"/>
              </a:lnTo>
            </a:path>
          </a:pathLst>
        </a:custGeom>
        <a:noFill/>
        <a:ln w="127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1A3F338-A425-44E1-B050-3AC16E3B8099}">
      <dsp:nvSpPr>
        <dsp:cNvPr id="0" name=""/>
        <dsp:cNvSpPr/>
      </dsp:nvSpPr>
      <dsp:spPr>
        <a:xfrm>
          <a:off x="3242382" y="2430290"/>
          <a:ext cx="2298307" cy="581974"/>
        </a:xfrm>
        <a:custGeom>
          <a:avLst/>
          <a:gdLst/>
          <a:ahLst/>
          <a:cxnLst/>
          <a:rect l="0" t="0" r="0" b="0"/>
          <a:pathLst>
            <a:path>
              <a:moveTo>
                <a:pt x="2298307" y="0"/>
              </a:moveTo>
              <a:lnTo>
                <a:pt x="2298307" y="407773"/>
              </a:lnTo>
              <a:lnTo>
                <a:pt x="0" y="407773"/>
              </a:lnTo>
              <a:lnTo>
                <a:pt x="0" y="58197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944075" y="2430290"/>
          <a:ext cx="4596614" cy="581974"/>
        </a:xfrm>
        <a:custGeom>
          <a:avLst/>
          <a:gdLst/>
          <a:ahLst/>
          <a:cxnLst/>
          <a:rect l="0" t="0" r="0" b="0"/>
          <a:pathLst>
            <a:path>
              <a:moveTo>
                <a:pt x="4596614" y="0"/>
              </a:moveTo>
              <a:lnTo>
                <a:pt x="4596614" y="407773"/>
              </a:lnTo>
              <a:lnTo>
                <a:pt x="0" y="407773"/>
              </a:lnTo>
              <a:lnTo>
                <a:pt x="0" y="581974"/>
              </a:lnTo>
            </a:path>
          </a:pathLst>
        </a:custGeom>
        <a:noFill/>
        <a:ln w="12700" cap="flat" cmpd="sng" algn="ctr">
          <a:solidFill>
            <a:srgbClr val="00CC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4563240" y="1174505"/>
          <a:ext cx="1954898" cy="125578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772177" y="1372995"/>
          <a:ext cx="1954898" cy="12557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solidFill>
                <a:schemeClr val="tx1"/>
              </a:solidFill>
              <a:latin typeface="+mn-lt"/>
            </a:rPr>
            <a:t>Food crisis is associated with issues of</a:t>
          </a:r>
          <a:r>
            <a:rPr lang="en-US" sz="1500" b="1" i="0" kern="1200" dirty="0">
              <a:solidFill>
                <a:schemeClr val="tx1"/>
              </a:solidFill>
              <a:latin typeface="+mn-lt"/>
            </a:rPr>
            <a:t>:</a:t>
          </a:r>
          <a:endParaRPr lang="el-GR" sz="1500" b="1" i="0" kern="1200" dirty="0">
            <a:solidFill>
              <a:schemeClr val="tx1"/>
            </a:solidFill>
            <a:latin typeface="+mn-lt"/>
          </a:endParaRPr>
        </a:p>
      </dsp:txBody>
      <dsp:txXfrm>
        <a:off x="4808958" y="1409776"/>
        <a:ext cx="1881336" cy="1182222"/>
      </dsp:txXfrm>
    </dsp:sp>
    <dsp:sp modelId="{FBD36F8B-2B37-404E-9E1F-B1CEC2C14E92}">
      <dsp:nvSpPr>
        <dsp:cNvPr id="0" name=""/>
        <dsp:cNvSpPr/>
      </dsp:nvSpPr>
      <dsp:spPr>
        <a:xfrm>
          <a:off x="3858" y="3012264"/>
          <a:ext cx="1880433" cy="1194074"/>
        </a:xfrm>
        <a:prstGeom prst="roundRect">
          <a:avLst>
            <a:gd name="adj" fmla="val 10000"/>
          </a:avLst>
        </a:prstGeom>
        <a:solidFill>
          <a:srgbClr val="00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212795" y="3210754"/>
          <a:ext cx="1880433" cy="11940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chemeClr val="tx1"/>
              </a:solidFill>
              <a:effectLst/>
              <a:latin typeface="+mn-lt"/>
              <a:ea typeface="Calibri" panose="020F0502020204030204" pitchFamily="34" charset="0"/>
              <a:cs typeface="Times New Roman" panose="02020603050405020304" pitchFamily="18" charset="0"/>
            </a:rPr>
            <a:t>food production and supply</a:t>
          </a:r>
          <a:endParaRPr lang="el-GR" sz="1400" b="1" i="0" kern="1200" dirty="0">
            <a:solidFill>
              <a:schemeClr val="tx1"/>
            </a:solidFill>
            <a:latin typeface="+mn-lt"/>
          </a:endParaRPr>
        </a:p>
      </dsp:txBody>
      <dsp:txXfrm>
        <a:off x="247768" y="3245727"/>
        <a:ext cx="1810487" cy="1124128"/>
      </dsp:txXfrm>
    </dsp:sp>
    <dsp:sp modelId="{E6120E5B-6C99-4A37-8B65-C0DF08D5E3C3}">
      <dsp:nvSpPr>
        <dsp:cNvPr id="0" name=""/>
        <dsp:cNvSpPr/>
      </dsp:nvSpPr>
      <dsp:spPr>
        <a:xfrm>
          <a:off x="2302165" y="3012264"/>
          <a:ext cx="1880433" cy="1194074"/>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013E18-9DB6-4EC2-8AC4-5754029D7C1E}">
      <dsp:nvSpPr>
        <dsp:cNvPr id="0" name=""/>
        <dsp:cNvSpPr/>
      </dsp:nvSpPr>
      <dsp:spPr>
        <a:xfrm>
          <a:off x="2511102" y="3210754"/>
          <a:ext cx="1880433" cy="11940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chemeClr val="tx1"/>
              </a:solidFill>
              <a:effectLst/>
              <a:latin typeface="+mn-lt"/>
              <a:ea typeface="Calibri" panose="020F0502020204030204" pitchFamily="34" charset="0"/>
              <a:cs typeface="Times New Roman" panose="02020603050405020304" pitchFamily="18" charset="0"/>
            </a:rPr>
            <a:t>high prices </a:t>
          </a:r>
          <a:endParaRPr lang="en-US" sz="1400" i="0" kern="1200" dirty="0">
            <a:solidFill>
              <a:schemeClr val="tx1"/>
            </a:solidFill>
            <a:latin typeface="+mn-lt"/>
          </a:endParaRPr>
        </a:p>
      </dsp:txBody>
      <dsp:txXfrm>
        <a:off x="2546075" y="3245727"/>
        <a:ext cx="1810487" cy="1124128"/>
      </dsp:txXfrm>
    </dsp:sp>
    <dsp:sp modelId="{D1CE3DD7-93C3-4E2F-BBBC-070779198283}">
      <dsp:nvSpPr>
        <dsp:cNvPr id="0" name=""/>
        <dsp:cNvSpPr/>
      </dsp:nvSpPr>
      <dsp:spPr>
        <a:xfrm>
          <a:off x="4600472" y="3012264"/>
          <a:ext cx="1880433" cy="1194074"/>
        </a:xfrm>
        <a:prstGeom prst="roundRect">
          <a:avLst>
            <a:gd name="adj" fmla="val 10000"/>
          </a:avLst>
        </a:prstGeom>
        <a:solidFill>
          <a:srgbClr val="00B8B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4809409" y="3210754"/>
          <a:ext cx="1880433" cy="11940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mn-lt"/>
              <a:cs typeface="Calibri" panose="020F0502020204030204" pitchFamily="34" charset="0"/>
            </a:rPr>
            <a:t> food quality</a:t>
          </a:r>
          <a:endParaRPr lang="el-GR" sz="1400" b="1" i="0" kern="1200" dirty="0">
            <a:solidFill>
              <a:schemeClr val="tx1"/>
            </a:solidFill>
            <a:latin typeface="+mn-lt"/>
          </a:endParaRPr>
        </a:p>
      </dsp:txBody>
      <dsp:txXfrm>
        <a:off x="4844382" y="3245727"/>
        <a:ext cx="1810487" cy="1124128"/>
      </dsp:txXfrm>
    </dsp:sp>
    <dsp:sp modelId="{C53B31A7-C42E-4B88-B804-E6A3477F14D0}">
      <dsp:nvSpPr>
        <dsp:cNvPr id="0" name=""/>
        <dsp:cNvSpPr/>
      </dsp:nvSpPr>
      <dsp:spPr>
        <a:xfrm>
          <a:off x="6898780" y="3012264"/>
          <a:ext cx="1880433" cy="1194074"/>
        </a:xfrm>
        <a:prstGeom prst="roundRect">
          <a:avLst>
            <a:gd name="adj" fmla="val 10000"/>
          </a:avLst>
        </a:prstGeom>
        <a:solidFill>
          <a:srgbClr val="00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66AFFB-AEFB-47A9-8067-BEA5293333EA}">
      <dsp:nvSpPr>
        <dsp:cNvPr id="0" name=""/>
        <dsp:cNvSpPr/>
      </dsp:nvSpPr>
      <dsp:spPr>
        <a:xfrm>
          <a:off x="7107717" y="3210754"/>
          <a:ext cx="1880433" cy="11940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food safety</a:t>
          </a:r>
          <a:r>
            <a:rPr lang="el-GR" sz="1400" b="1" i="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b="1" i="0" kern="1200" dirty="0">
            <a:solidFill>
              <a:schemeClr val="tx1"/>
            </a:solidFill>
            <a:latin typeface="+mn-lt"/>
          </a:endParaRPr>
        </a:p>
      </dsp:txBody>
      <dsp:txXfrm>
        <a:off x="7142690" y="3245727"/>
        <a:ext cx="1810487" cy="1124128"/>
      </dsp:txXfrm>
    </dsp:sp>
    <dsp:sp modelId="{AB25C211-4882-41EA-8045-137A89195BF7}">
      <dsp:nvSpPr>
        <dsp:cNvPr id="0" name=""/>
        <dsp:cNvSpPr/>
      </dsp:nvSpPr>
      <dsp:spPr>
        <a:xfrm>
          <a:off x="9197087" y="3012264"/>
          <a:ext cx="1880433" cy="1194074"/>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07F038-31A7-4F7B-89FA-3D357B42A1EB}">
      <dsp:nvSpPr>
        <dsp:cNvPr id="0" name=""/>
        <dsp:cNvSpPr/>
      </dsp:nvSpPr>
      <dsp:spPr>
        <a:xfrm>
          <a:off x="9406024" y="3210754"/>
          <a:ext cx="1880433" cy="119407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chemeClr val="tx1"/>
              </a:solidFill>
              <a:effectLst/>
              <a:latin typeface="Calibri" panose="020F0502020204030204" pitchFamily="34" charset="0"/>
              <a:cs typeface="Times New Roman" panose="02020603050405020304" pitchFamily="18" charset="0"/>
            </a:rPr>
            <a:t>sustainable development (conservation of biodiversity, protection of the environment, etc.)</a:t>
          </a:r>
          <a:endParaRPr lang="en-US" sz="1400" b="1" i="0" kern="1200" dirty="0">
            <a:solidFill>
              <a:schemeClr val="tx1"/>
            </a:solidFill>
            <a:latin typeface="+mn-lt"/>
          </a:endParaRPr>
        </a:p>
      </dsp:txBody>
      <dsp:txXfrm>
        <a:off x="9440997" y="3245727"/>
        <a:ext cx="1810487" cy="112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85070" y="0"/>
          <a:ext cx="10030793" cy="557637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4033" y="1719217"/>
          <a:ext cx="2620637" cy="2230548"/>
        </a:xfrm>
        <a:prstGeom prst="roundRect">
          <a:avLst/>
        </a:prstGeom>
        <a:solidFill>
          <a:srgbClr val="FE7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The impact of food crisis on health</a:t>
          </a:r>
          <a:r>
            <a:rPr lang="el-GR" sz="1600" b="1" kern="1200" dirty="0">
              <a:solidFill>
                <a:schemeClr val="tx1"/>
              </a:solidFill>
            </a:rPr>
            <a:t> </a:t>
          </a:r>
        </a:p>
      </dsp:txBody>
      <dsp:txXfrm>
        <a:off x="112919" y="1828103"/>
        <a:ext cx="2402865" cy="2012776"/>
      </dsp:txXfrm>
    </dsp:sp>
    <dsp:sp modelId="{B3552347-0B06-40FF-9176-A1EAE0ADA9A0}">
      <dsp:nvSpPr>
        <dsp:cNvPr id="0" name=""/>
        <dsp:cNvSpPr/>
      </dsp:nvSpPr>
      <dsp:spPr>
        <a:xfrm>
          <a:off x="3061443" y="1672911"/>
          <a:ext cx="2620637" cy="2230548"/>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 </a:t>
          </a:r>
          <a:r>
            <a:rPr lang="en-GB" sz="1400" b="1" kern="1200" dirty="0">
              <a:solidFill>
                <a:schemeClr val="tx1"/>
              </a:solidFill>
            </a:rPr>
            <a:t>Obesity, the metabolic syndrome, diabetes and heart disease have been shown to be more common in people who experienced periods of crisis and hunger during their </a:t>
          </a:r>
          <a:r>
            <a:rPr lang="en-GB" sz="1400" b="1" kern="1200" dirty="0" err="1">
              <a:solidFill>
                <a:schemeClr val="tx1"/>
              </a:solidFill>
            </a:rPr>
            <a:t>fetal</a:t>
          </a:r>
          <a:r>
            <a:rPr lang="en-GB" sz="1400" b="1" kern="1200" dirty="0">
              <a:solidFill>
                <a:schemeClr val="tx1"/>
              </a:solidFill>
            </a:rPr>
            <a:t> development or childhood years.</a:t>
          </a:r>
          <a:endParaRPr lang="el-GR" sz="1400" b="1" kern="1200" dirty="0">
            <a:solidFill>
              <a:schemeClr val="tx1"/>
            </a:solidFill>
          </a:endParaRPr>
        </a:p>
      </dsp:txBody>
      <dsp:txXfrm>
        <a:off x="3170329" y="1781797"/>
        <a:ext cx="2402865" cy="2012776"/>
      </dsp:txXfrm>
    </dsp:sp>
    <dsp:sp modelId="{BB3AC852-D93B-4408-8207-A09F52885948}">
      <dsp:nvSpPr>
        <dsp:cNvPr id="0" name=""/>
        <dsp:cNvSpPr/>
      </dsp:nvSpPr>
      <dsp:spPr>
        <a:xfrm>
          <a:off x="6118853" y="1672911"/>
          <a:ext cx="2620637" cy="2230548"/>
        </a:xfrm>
        <a:prstGeom prst="roundRect">
          <a:avLst/>
        </a:prstGeom>
        <a:solidFill>
          <a:srgbClr val="99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l-GR" sz="1400" b="1" kern="1200" dirty="0">
            <a:solidFill>
              <a:schemeClr val="tx1"/>
            </a:solidFill>
          </a:endParaRPr>
        </a:p>
        <a:p>
          <a:pPr marL="0" lvl="0" indent="0" algn="ctr" defTabSz="622300">
            <a:lnSpc>
              <a:spcPct val="90000"/>
            </a:lnSpc>
            <a:spcBef>
              <a:spcPct val="0"/>
            </a:spcBef>
            <a:spcAft>
              <a:spcPct val="35000"/>
            </a:spcAft>
            <a:buNone/>
          </a:pPr>
          <a:r>
            <a:rPr lang="el-GR" sz="1400" b="1" kern="1200" dirty="0">
              <a:solidFill>
                <a:schemeClr val="tx1"/>
              </a:solidFill>
            </a:rPr>
            <a:t> → </a:t>
          </a:r>
          <a:r>
            <a:rPr lang="en-GB" sz="1400" b="1" kern="1200" dirty="0">
              <a:solidFill>
                <a:schemeClr val="tx1"/>
              </a:solidFill>
            </a:rPr>
            <a:t>New research conducted in countries affected by economic crisis has shown that in times of economic hardship, dietary choices are not healthy.</a:t>
          </a:r>
          <a:r>
            <a:rPr lang="el-GR" sz="1400" b="1" kern="1200" dirty="0">
              <a:solidFill>
                <a:schemeClr val="tx1"/>
              </a:solidFill>
            </a:rPr>
            <a:t> </a:t>
          </a:r>
        </a:p>
        <a:p>
          <a:pPr marL="0" lvl="0" indent="0" algn="ctr" defTabSz="622300">
            <a:lnSpc>
              <a:spcPct val="90000"/>
            </a:lnSpc>
            <a:spcBef>
              <a:spcPct val="0"/>
            </a:spcBef>
            <a:spcAft>
              <a:spcPct val="35000"/>
            </a:spcAft>
            <a:buNone/>
          </a:pPr>
          <a:endParaRPr lang="el-GR" sz="1400" b="1" kern="1200" dirty="0">
            <a:solidFill>
              <a:schemeClr val="tx1"/>
            </a:solidFill>
          </a:endParaRPr>
        </a:p>
      </dsp:txBody>
      <dsp:txXfrm>
        <a:off x="6227739" y="1781797"/>
        <a:ext cx="2402865" cy="2012776"/>
      </dsp:txXfrm>
    </dsp:sp>
    <dsp:sp modelId="{321C15CB-FC93-44D9-8845-C82954F2037A}">
      <dsp:nvSpPr>
        <dsp:cNvPr id="0" name=""/>
        <dsp:cNvSpPr/>
      </dsp:nvSpPr>
      <dsp:spPr>
        <a:xfrm>
          <a:off x="9176263" y="1672911"/>
          <a:ext cx="2620637" cy="2230548"/>
        </a:xfrm>
        <a:prstGeom prst="roundRect">
          <a:avLst/>
        </a:prstGeom>
        <a:solidFill>
          <a:srgbClr val="FF00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 </a:t>
          </a:r>
          <a:r>
            <a:rPr lang="en-GB" sz="1400" b="1" kern="1200" dirty="0">
              <a:solidFill>
                <a:schemeClr val="tx1"/>
              </a:solidFill>
            </a:rPr>
            <a:t>In order to meet their energy needs, people resort to foods with low nutritional value and at the same time high energy content, neglecting the quality of their food.</a:t>
          </a:r>
          <a:endParaRPr lang="el-GR" sz="1400" b="1" kern="1200" dirty="0">
            <a:solidFill>
              <a:schemeClr val="tx1"/>
            </a:solidFill>
          </a:endParaRPr>
        </a:p>
      </dsp:txBody>
      <dsp:txXfrm>
        <a:off x="9285149" y="1781797"/>
        <a:ext cx="2402865" cy="2012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9D6DB-35DD-4B7A-A202-A6E39AAF3BF6}">
      <dsp:nvSpPr>
        <dsp:cNvPr id="0" name=""/>
        <dsp:cNvSpPr/>
      </dsp:nvSpPr>
      <dsp:spPr>
        <a:xfrm>
          <a:off x="0" y="5012264"/>
          <a:ext cx="9198864" cy="657857"/>
        </a:xfrm>
        <a:prstGeom prst="rect">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i="0" kern="1200" dirty="0">
              <a:solidFill>
                <a:schemeClr val="tx1"/>
              </a:solidFill>
            </a:rPr>
            <a:t> </a:t>
          </a:r>
          <a:r>
            <a:rPr lang="el-GR" sz="1200" b="1" kern="1200" dirty="0">
              <a:solidFill>
                <a:schemeClr val="tx1"/>
              </a:solidFill>
            </a:rPr>
            <a:t>→ </a:t>
          </a:r>
          <a:r>
            <a:rPr lang="en-GB" sz="1200" b="1" i="0" kern="1200" dirty="0">
              <a:solidFill>
                <a:schemeClr val="tx1"/>
              </a:solidFill>
            </a:rPr>
            <a:t>The exact mechanisms by which financial hardship increases obesity levels are still under investigation and the most likely causes are: food prices, reduced physical activity due to limited access to gyms, stadiums, etc., cheap entertainment with TV at home and stress.</a:t>
          </a:r>
          <a:endParaRPr lang="el-GR" sz="1200" b="1" kern="1200" dirty="0">
            <a:solidFill>
              <a:schemeClr val="tx1"/>
            </a:solidFill>
          </a:endParaRPr>
        </a:p>
      </dsp:txBody>
      <dsp:txXfrm>
        <a:off x="0" y="5012264"/>
        <a:ext cx="9198864" cy="657857"/>
      </dsp:txXfrm>
    </dsp:sp>
    <dsp:sp modelId="{9FC4833E-AEF8-4A7E-A14E-779DF5FA995B}">
      <dsp:nvSpPr>
        <dsp:cNvPr id="0" name=""/>
        <dsp:cNvSpPr/>
      </dsp:nvSpPr>
      <dsp:spPr>
        <a:xfrm rot="10800000">
          <a:off x="0" y="4010348"/>
          <a:ext cx="9198864" cy="1011784"/>
        </a:xfrm>
        <a:prstGeom prst="upArrowCallout">
          <a:avLst/>
        </a:prstGeom>
        <a:solidFill>
          <a:srgbClr val="00EE6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i="0" kern="1200" dirty="0">
              <a:solidFill>
                <a:schemeClr val="tx1"/>
              </a:solidFill>
            </a:rPr>
            <a:t>Studies have even shown that the lower the income, the higher the average body weight of adults and that obesity rates among poor people are higher.</a:t>
          </a:r>
          <a:endParaRPr lang="en-US" sz="1200" kern="1200" dirty="0"/>
        </a:p>
      </dsp:txBody>
      <dsp:txXfrm rot="10800000">
        <a:off x="0" y="4010348"/>
        <a:ext cx="9198864" cy="657427"/>
      </dsp:txXfrm>
    </dsp:sp>
    <dsp:sp modelId="{DE880733-2E39-4212-98B0-195F993F7DFE}">
      <dsp:nvSpPr>
        <dsp:cNvPr id="0" name=""/>
        <dsp:cNvSpPr/>
      </dsp:nvSpPr>
      <dsp:spPr>
        <a:xfrm rot="10800000">
          <a:off x="0" y="3008432"/>
          <a:ext cx="9198864" cy="1011784"/>
        </a:xfrm>
        <a:prstGeom prst="upArrowCallout">
          <a:avLst/>
        </a:prstGeom>
        <a:solidFill>
          <a:srgbClr val="FF00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a:t>
          </a:r>
          <a:r>
            <a:rPr lang="en-GB" sz="1200" b="1" kern="1200" dirty="0">
              <a:solidFill>
                <a:schemeClr val="tx1"/>
              </a:solidFill>
            </a:rPr>
            <a:t> </a:t>
          </a:r>
          <a:r>
            <a:rPr lang="en-GB" sz="1200" b="1" i="0" kern="1200" dirty="0">
              <a:solidFill>
                <a:schemeClr val="tx1"/>
              </a:solidFill>
            </a:rPr>
            <a:t>In Western societies, economic distress is rarely associated with malnutrition. On the contrary, very often the overall impression is that of weight gain which eventually </a:t>
          </a:r>
          <a:r>
            <a:rPr lang="en-GB" sz="1200" b="1" i="0" kern="1200">
              <a:solidFill>
                <a:schemeClr val="tx1"/>
              </a:solidFill>
            </a:rPr>
            <a:t>lead to an </a:t>
          </a:r>
          <a:r>
            <a:rPr lang="en-GB" sz="1200" b="1" i="0" kern="1200" dirty="0">
              <a:solidFill>
                <a:schemeClr val="tx1"/>
              </a:solidFill>
            </a:rPr>
            <a:t>increase in obesity.</a:t>
          </a:r>
          <a:endParaRPr lang="en-US" sz="1200" kern="1200" dirty="0"/>
        </a:p>
      </dsp:txBody>
      <dsp:txXfrm rot="10800000">
        <a:off x="0" y="3008432"/>
        <a:ext cx="9198864" cy="657427"/>
      </dsp:txXfrm>
    </dsp:sp>
    <dsp:sp modelId="{F4C19E08-443A-4E07-B583-89E37E9642FA}">
      <dsp:nvSpPr>
        <dsp:cNvPr id="0" name=""/>
        <dsp:cNvSpPr/>
      </dsp:nvSpPr>
      <dsp:spPr>
        <a:xfrm rot="10800000">
          <a:off x="0" y="2006515"/>
          <a:ext cx="9198864" cy="1011784"/>
        </a:xfrm>
        <a:prstGeom prst="upArrowCallout">
          <a:avLst/>
        </a:prstGeom>
        <a:solidFill>
          <a:srgbClr val="00FF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i="0" kern="1200" dirty="0">
              <a:solidFill>
                <a:schemeClr val="tx1"/>
              </a:solidFill>
            </a:rPr>
            <a:t>Although in times of economic crisis one would expect more cases of malnutrition to be reported, international research records the so-called “</a:t>
          </a:r>
          <a:r>
            <a:rPr lang="el-GR" sz="1200" b="1" i="0" kern="1200" dirty="0">
              <a:solidFill>
                <a:schemeClr val="tx1"/>
              </a:solidFill>
            </a:rPr>
            <a:t>hunger-obesity paradox</a:t>
          </a:r>
          <a:r>
            <a:rPr lang="en-GB" sz="1200" b="1" i="0" kern="1200" dirty="0">
              <a:solidFill>
                <a:schemeClr val="tx1"/>
              </a:solidFill>
            </a:rPr>
            <a:t>”</a:t>
          </a:r>
          <a:r>
            <a:rPr lang="el-GR" sz="1200" b="1" i="0" kern="1200" dirty="0">
              <a:solidFill>
                <a:schemeClr val="tx1"/>
              </a:solidFill>
            </a:rPr>
            <a:t>.</a:t>
          </a:r>
          <a:endParaRPr lang="en-US" sz="1200" kern="1200" dirty="0"/>
        </a:p>
      </dsp:txBody>
      <dsp:txXfrm rot="10800000">
        <a:off x="0" y="2006515"/>
        <a:ext cx="9198864" cy="657427"/>
      </dsp:txXfrm>
    </dsp:sp>
    <dsp:sp modelId="{88BAAFF5-2F40-42FC-8C38-64DA3F8B6D66}">
      <dsp:nvSpPr>
        <dsp:cNvPr id="0" name=""/>
        <dsp:cNvSpPr/>
      </dsp:nvSpPr>
      <dsp:spPr>
        <a:xfrm rot="10800000">
          <a:off x="0" y="1005520"/>
          <a:ext cx="9198864" cy="1011784"/>
        </a:xfrm>
        <a:prstGeom prst="upArrowCallout">
          <a:avLst/>
        </a:prstGeom>
        <a:solidFill>
          <a:srgbClr val="9999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People</a:t>
          </a:r>
          <a:r>
            <a:rPr lang="en-GB" sz="1200" b="1" i="0" kern="1200" dirty="0">
              <a:solidFill>
                <a:schemeClr val="tx1"/>
              </a:solidFill>
            </a:rPr>
            <a:t> of lower-income are more likely to adopt poor dietary choices and habits (although this does not always mean that higher financial comfort automatically equals to better food choices).</a:t>
          </a:r>
          <a:endParaRPr lang="el-GR" sz="1200" b="1" kern="1200" dirty="0">
            <a:solidFill>
              <a:schemeClr val="tx1"/>
            </a:solidFill>
          </a:endParaRPr>
        </a:p>
      </dsp:txBody>
      <dsp:txXfrm rot="10800000">
        <a:off x="0" y="1005520"/>
        <a:ext cx="9198864" cy="657427"/>
      </dsp:txXfrm>
    </dsp:sp>
    <dsp:sp modelId="{658A19C4-BFE9-4FFA-BFFF-8C5CB30F2C57}">
      <dsp:nvSpPr>
        <dsp:cNvPr id="0" name=""/>
        <dsp:cNvSpPr/>
      </dsp:nvSpPr>
      <dsp:spPr>
        <a:xfrm rot="10800000">
          <a:off x="0" y="2683"/>
          <a:ext cx="9198864" cy="1011784"/>
        </a:xfrm>
        <a:prstGeom prst="upArrowCallout">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a:t>
          </a:r>
          <a:r>
            <a:rPr lang="en-GB" sz="1200" b="1" i="0" kern="1200" dirty="0">
              <a:solidFill>
                <a:schemeClr val="tx1"/>
              </a:solidFill>
            </a:rPr>
            <a:t>The cost of food is a primary determinant of their food choices (cost / income / socioeconomic status relationship).</a:t>
          </a:r>
          <a:endParaRPr lang="el-GR" sz="1200" b="1" kern="1200" dirty="0">
            <a:solidFill>
              <a:schemeClr val="tx1"/>
            </a:solidFill>
          </a:endParaRPr>
        </a:p>
      </dsp:txBody>
      <dsp:txXfrm rot="10800000">
        <a:off x="0" y="2683"/>
        <a:ext cx="9198864" cy="657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3258-C503-470D-A971-17D356C672C7}">
      <dsp:nvSpPr>
        <dsp:cNvPr id="0" name=""/>
        <dsp:cNvSpPr/>
      </dsp:nvSpPr>
      <dsp:spPr>
        <a:xfrm>
          <a:off x="4920842" y="1754"/>
          <a:ext cx="1597458" cy="1597458"/>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Reduction in fruit and vegetable consumption</a:t>
          </a:r>
          <a:endParaRPr lang="el-GR" sz="1200" b="1" kern="1200" dirty="0">
            <a:solidFill>
              <a:schemeClr val="tx1"/>
            </a:solidFill>
          </a:endParaRPr>
        </a:p>
      </dsp:txBody>
      <dsp:txXfrm>
        <a:off x="5154784" y="235696"/>
        <a:ext cx="1129574" cy="1129574"/>
      </dsp:txXfrm>
    </dsp:sp>
    <dsp:sp modelId="{F4E6E054-DF8C-45B2-B17C-C3B4531BF189}">
      <dsp:nvSpPr>
        <dsp:cNvPr id="0" name=""/>
        <dsp:cNvSpPr/>
      </dsp:nvSpPr>
      <dsp:spPr>
        <a:xfrm rot="2160000">
          <a:off x="6467550" y="1228219"/>
          <a:ext cx="423562" cy="539142"/>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6479684" y="1298702"/>
        <a:ext cx="296493" cy="323486"/>
      </dsp:txXfrm>
    </dsp:sp>
    <dsp:sp modelId="{0F0C3380-1C5F-4E28-BCC7-770CFE77CE56}">
      <dsp:nvSpPr>
        <dsp:cNvPr id="0" name=""/>
        <dsp:cNvSpPr/>
      </dsp:nvSpPr>
      <dsp:spPr>
        <a:xfrm>
          <a:off x="6859759" y="1410459"/>
          <a:ext cx="1597458" cy="1597458"/>
        </a:xfrm>
        <a:prstGeom prst="ellipse">
          <a:avLst/>
        </a:prstGeom>
        <a:solidFill>
          <a:srgbClr val="00FF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Increase in junk food and alcohol consumption</a:t>
          </a:r>
          <a:endParaRPr lang="el-GR" sz="1200" b="1" kern="1200" dirty="0">
            <a:solidFill>
              <a:schemeClr val="tx1"/>
            </a:solidFill>
          </a:endParaRPr>
        </a:p>
      </dsp:txBody>
      <dsp:txXfrm>
        <a:off x="7093701" y="1644401"/>
        <a:ext cx="1129574" cy="1129574"/>
      </dsp:txXfrm>
    </dsp:sp>
    <dsp:sp modelId="{D265927F-7DF1-4B2B-AB15-333F2298C0A3}">
      <dsp:nvSpPr>
        <dsp:cNvPr id="0" name=""/>
        <dsp:cNvSpPr/>
      </dsp:nvSpPr>
      <dsp:spPr>
        <a:xfrm rot="6480000">
          <a:off x="7080111" y="3067883"/>
          <a:ext cx="423562" cy="539142"/>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rot="10800000">
        <a:off x="7163279" y="3115286"/>
        <a:ext cx="296493" cy="323486"/>
      </dsp:txXfrm>
    </dsp:sp>
    <dsp:sp modelId="{A0458306-6702-421D-96C1-EB76717FB90A}">
      <dsp:nvSpPr>
        <dsp:cNvPr id="0" name=""/>
        <dsp:cNvSpPr/>
      </dsp:nvSpPr>
      <dsp:spPr>
        <a:xfrm>
          <a:off x="6119159" y="3689792"/>
          <a:ext cx="1597458" cy="1597458"/>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Reduced level of physical activity</a:t>
          </a:r>
          <a:endParaRPr lang="en-US" sz="1200" b="1" kern="1200" dirty="0">
            <a:solidFill>
              <a:schemeClr val="tx1"/>
            </a:solidFill>
          </a:endParaRPr>
        </a:p>
      </dsp:txBody>
      <dsp:txXfrm>
        <a:off x="6353101" y="3923734"/>
        <a:ext cx="1129574" cy="1129574"/>
      </dsp:txXfrm>
    </dsp:sp>
    <dsp:sp modelId="{A0604017-B078-4DE2-805D-CBD4191C90D9}">
      <dsp:nvSpPr>
        <dsp:cNvPr id="0" name=""/>
        <dsp:cNvSpPr/>
      </dsp:nvSpPr>
      <dsp:spPr>
        <a:xfrm rot="10800000">
          <a:off x="5519778" y="4218951"/>
          <a:ext cx="423562" cy="539142"/>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646847" y="4326779"/>
        <a:ext cx="296493" cy="323486"/>
      </dsp:txXfrm>
    </dsp:sp>
    <dsp:sp modelId="{72A1EC10-2417-442D-99A2-43762332E7B0}">
      <dsp:nvSpPr>
        <dsp:cNvPr id="0" name=""/>
        <dsp:cNvSpPr/>
      </dsp:nvSpPr>
      <dsp:spPr>
        <a:xfrm>
          <a:off x="3722526" y="3689792"/>
          <a:ext cx="1597458" cy="1597458"/>
        </a:xfrm>
        <a:prstGeom prst="ellipse">
          <a:avLst/>
        </a:prstGeom>
        <a:solidFill>
          <a:srgbClr val="00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Consumption of  foods rich in sugar, salt, fats (saturated) and preservatives</a:t>
          </a:r>
          <a:endParaRPr lang="el-GR" sz="1200" b="1" kern="1200" dirty="0">
            <a:solidFill>
              <a:schemeClr val="tx1"/>
            </a:solidFill>
          </a:endParaRPr>
        </a:p>
      </dsp:txBody>
      <dsp:txXfrm>
        <a:off x="3956468" y="3923734"/>
        <a:ext cx="1129574" cy="1129574"/>
      </dsp:txXfrm>
    </dsp:sp>
    <dsp:sp modelId="{EF39F53E-0EFA-4653-A66A-D9ECEF746F1F}">
      <dsp:nvSpPr>
        <dsp:cNvPr id="0" name=""/>
        <dsp:cNvSpPr/>
      </dsp:nvSpPr>
      <dsp:spPr>
        <a:xfrm rot="15120000">
          <a:off x="3942878" y="3090685"/>
          <a:ext cx="423562" cy="539142"/>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rot="10800000">
        <a:off x="4026046" y="3258938"/>
        <a:ext cx="296493" cy="323486"/>
      </dsp:txXfrm>
    </dsp:sp>
    <dsp:sp modelId="{0BCB60B9-0A71-4B54-B59D-1BD0A4362B76}">
      <dsp:nvSpPr>
        <dsp:cNvPr id="0" name=""/>
        <dsp:cNvSpPr/>
      </dsp:nvSpPr>
      <dsp:spPr>
        <a:xfrm>
          <a:off x="2981926" y="1410459"/>
          <a:ext cx="1597458" cy="1597458"/>
        </a:xfrm>
        <a:prstGeom prst="ellipse">
          <a:avLst/>
        </a:prstGeom>
        <a:solidFill>
          <a:srgbClr val="FF33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kern="1200" dirty="0">
              <a:solidFill>
                <a:schemeClr val="tx1"/>
              </a:solidFill>
            </a:rPr>
            <a:t>Reduction in fish consumption because it’s considered expensive</a:t>
          </a:r>
          <a:endParaRPr lang="el-GR" sz="1200" b="1" kern="1200" dirty="0">
            <a:solidFill>
              <a:schemeClr val="tx1"/>
            </a:solidFill>
          </a:endParaRPr>
        </a:p>
      </dsp:txBody>
      <dsp:txXfrm>
        <a:off x="3215868" y="1644401"/>
        <a:ext cx="1129574" cy="1129574"/>
      </dsp:txXfrm>
    </dsp:sp>
    <dsp:sp modelId="{4530DE30-7CA8-4346-A3C3-D09FB49585DF}">
      <dsp:nvSpPr>
        <dsp:cNvPr id="0" name=""/>
        <dsp:cNvSpPr/>
      </dsp:nvSpPr>
      <dsp:spPr>
        <a:xfrm rot="19440000">
          <a:off x="4528634" y="1242311"/>
          <a:ext cx="423562" cy="539142"/>
        </a:xfrm>
        <a:prstGeom prst="rightArrow">
          <a:avLst>
            <a:gd name="adj1" fmla="val 60000"/>
            <a:gd name="adj2" fmla="val 5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540768" y="1387484"/>
        <a:ext cx="296493" cy="323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2F69D-8F1D-475B-9EBA-79463D114A7C}">
      <dsp:nvSpPr>
        <dsp:cNvPr id="0" name=""/>
        <dsp:cNvSpPr/>
      </dsp:nvSpPr>
      <dsp:spPr>
        <a:xfrm>
          <a:off x="2484891" y="1733057"/>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41009" y="1775920"/>
        <a:ext cx="28570" cy="5714"/>
      </dsp:txXfrm>
    </dsp:sp>
    <dsp:sp modelId="{E4FFFAD2-6170-44C6-8AE9-749036810FC5}">
      <dsp:nvSpPr>
        <dsp:cNvPr id="0" name=""/>
        <dsp:cNvSpPr/>
      </dsp:nvSpPr>
      <dsp:spPr>
        <a:xfrm>
          <a:off x="2319" y="1033465"/>
          <a:ext cx="2484372" cy="1490623"/>
        </a:xfrm>
        <a:prstGeom prst="rect">
          <a:avLst/>
        </a:prstGeom>
        <a:blipFill dpi="0" rotWithShape="0">
          <a:blip xmlns:r="http://schemas.openxmlformats.org/officeDocument/2006/relationships" r:embed="rId1">
            <a:alphaModFix amt="69000"/>
          </a:blip>
          <a:srcRect/>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Practical solutions for economical and rational dietary choices:</a:t>
          </a:r>
          <a:endParaRPr lang="el-GR" sz="1500" b="1" kern="1200" dirty="0">
            <a:solidFill>
              <a:schemeClr val="tx1"/>
            </a:solidFill>
          </a:endParaRPr>
        </a:p>
      </dsp:txBody>
      <dsp:txXfrm>
        <a:off x="2319" y="1033465"/>
        <a:ext cx="2484372" cy="1490623"/>
      </dsp:txXfrm>
    </dsp:sp>
    <dsp:sp modelId="{FE910C81-15A1-4A47-B4CC-694FFC3CA8F4}">
      <dsp:nvSpPr>
        <dsp:cNvPr id="0" name=""/>
        <dsp:cNvSpPr/>
      </dsp:nvSpPr>
      <dsp:spPr>
        <a:xfrm>
          <a:off x="5540669" y="1733057"/>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796786" y="1775920"/>
        <a:ext cx="28570" cy="5714"/>
      </dsp:txXfrm>
    </dsp:sp>
    <dsp:sp modelId="{6F921793-E9AD-42E2-8703-F78E7294EC13}">
      <dsp:nvSpPr>
        <dsp:cNvPr id="0" name=""/>
        <dsp:cNvSpPr/>
      </dsp:nvSpPr>
      <dsp:spPr>
        <a:xfrm>
          <a:off x="3058097" y="1033465"/>
          <a:ext cx="2484372" cy="1490623"/>
        </a:xfrm>
        <a:prstGeom prst="rect">
          <a:avLst/>
        </a:prstGeom>
        <a:blipFill rotWithShape="0">
          <a:blip xmlns:r="http://schemas.openxmlformats.org/officeDocument/2006/relationships" r:embed="rId2"/>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dirty="0">
              <a:solidFill>
                <a:schemeClr val="bg1"/>
              </a:solidFill>
              <a:latin typeface="+mn-lt"/>
            </a:rPr>
            <a:t>Choose seasonal fruit and vegetables. They are usually cheaper but they also have better nutritional value than greenhouse or imported fruit and vegetables.</a:t>
          </a:r>
          <a:endParaRPr lang="el-GR" sz="1100" b="1" kern="1200" dirty="0">
            <a:solidFill>
              <a:schemeClr val="bg1"/>
            </a:solidFill>
            <a:latin typeface="+mn-lt"/>
          </a:endParaRPr>
        </a:p>
      </dsp:txBody>
      <dsp:txXfrm>
        <a:off x="3058097" y="1033465"/>
        <a:ext cx="2484372" cy="1490623"/>
      </dsp:txXfrm>
    </dsp:sp>
    <dsp:sp modelId="{9E146C0D-058B-4006-BBE3-982F584E616F}">
      <dsp:nvSpPr>
        <dsp:cNvPr id="0" name=""/>
        <dsp:cNvSpPr/>
      </dsp:nvSpPr>
      <dsp:spPr>
        <a:xfrm>
          <a:off x="8596446" y="1733057"/>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8852564" y="1775920"/>
        <a:ext cx="28570" cy="5714"/>
      </dsp:txXfrm>
    </dsp:sp>
    <dsp:sp modelId="{D61B6281-5884-4394-BA30-D2064E9870D8}">
      <dsp:nvSpPr>
        <dsp:cNvPr id="0" name=""/>
        <dsp:cNvSpPr/>
      </dsp:nvSpPr>
      <dsp:spPr>
        <a:xfrm>
          <a:off x="6113874" y="1033465"/>
          <a:ext cx="2484372" cy="1490623"/>
        </a:xfrm>
        <a:prstGeom prst="rect">
          <a:avLst/>
        </a:prstGeom>
        <a:blipFill rotWithShape="0">
          <a:blip xmlns:r="http://schemas.openxmlformats.org/officeDocument/2006/relationships" r:embed="rId3"/>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1" i="0" kern="1200" dirty="0">
              <a:solidFill>
                <a:schemeClr val="bg1"/>
              </a:solidFill>
              <a:latin typeface="+mn-lt"/>
            </a:rPr>
            <a:t>In order not to leave out fresh food from your diet because it is 'expensive’, you can consume it in its frozen form. Its nutritional value may be less, but you will get some nutrients and save money.</a:t>
          </a:r>
          <a:endParaRPr lang="el-GR" sz="1100" b="1" kern="1200" dirty="0">
            <a:solidFill>
              <a:schemeClr val="bg1"/>
            </a:solidFill>
            <a:latin typeface="+mn-lt"/>
          </a:endParaRPr>
        </a:p>
      </dsp:txBody>
      <dsp:txXfrm>
        <a:off x="6113874" y="1033465"/>
        <a:ext cx="2484372" cy="1490623"/>
      </dsp:txXfrm>
    </dsp:sp>
    <dsp:sp modelId="{A2931B59-49BC-412F-BFB7-95BA546EADE5}">
      <dsp:nvSpPr>
        <dsp:cNvPr id="0" name=""/>
        <dsp:cNvSpPr/>
      </dsp:nvSpPr>
      <dsp:spPr>
        <a:xfrm>
          <a:off x="1244505" y="2522288"/>
          <a:ext cx="9167333" cy="540805"/>
        </a:xfrm>
        <a:custGeom>
          <a:avLst/>
          <a:gdLst/>
          <a:ahLst/>
          <a:cxnLst/>
          <a:rect l="0" t="0" r="0" b="0"/>
          <a:pathLst>
            <a:path>
              <a:moveTo>
                <a:pt x="9167333" y="0"/>
              </a:moveTo>
              <a:lnTo>
                <a:pt x="9167333" y="287502"/>
              </a:lnTo>
              <a:lnTo>
                <a:pt x="0" y="287502"/>
              </a:lnTo>
              <a:lnTo>
                <a:pt x="0" y="540805"/>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598543" y="2789834"/>
        <a:ext cx="459256" cy="5714"/>
      </dsp:txXfrm>
    </dsp:sp>
    <dsp:sp modelId="{A34911D7-1371-4B27-A0CD-92571D4A0A00}">
      <dsp:nvSpPr>
        <dsp:cNvPr id="0" name=""/>
        <dsp:cNvSpPr/>
      </dsp:nvSpPr>
      <dsp:spPr>
        <a:xfrm>
          <a:off x="9169652" y="1033465"/>
          <a:ext cx="2484372" cy="1490623"/>
        </a:xfrm>
        <a:prstGeom prst="rect">
          <a:avLst/>
        </a:prstGeom>
        <a:blipFill rotWithShape="0">
          <a:blip xmlns:r="http://schemas.openxmlformats.org/officeDocument/2006/relationships" r:embed="rId4"/>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dirty="0">
              <a:solidFill>
                <a:schemeClr val="tx1"/>
              </a:solidFill>
              <a:latin typeface="+mn-lt"/>
            </a:rPr>
            <a:t>Adopt the Mediterranean diet. eating legumes once or twice a week and poultry (chicken or turkey) are economical and at the same time extremely healthy options</a:t>
          </a:r>
          <a:r>
            <a:rPr lang="el-GR" sz="1100" b="1" i="0" kern="1200" dirty="0">
              <a:solidFill>
                <a:schemeClr val="tx1"/>
              </a:solidFill>
              <a:latin typeface="+mn-lt"/>
            </a:rPr>
            <a:t>.</a:t>
          </a:r>
          <a:endParaRPr lang="el-GR" sz="1100" b="1" kern="1200" dirty="0">
            <a:solidFill>
              <a:schemeClr val="tx1"/>
            </a:solidFill>
            <a:latin typeface="+mn-lt"/>
          </a:endParaRPr>
        </a:p>
      </dsp:txBody>
      <dsp:txXfrm>
        <a:off x="9169652" y="1033465"/>
        <a:ext cx="2484372" cy="1490623"/>
      </dsp:txXfrm>
    </dsp:sp>
    <dsp:sp modelId="{60226388-429C-4C75-97F1-C2EA45C49D08}">
      <dsp:nvSpPr>
        <dsp:cNvPr id="0" name=""/>
        <dsp:cNvSpPr/>
      </dsp:nvSpPr>
      <dsp:spPr>
        <a:xfrm>
          <a:off x="2484891" y="3795085"/>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1009" y="3837948"/>
        <a:ext cx="28570" cy="5714"/>
      </dsp:txXfrm>
    </dsp:sp>
    <dsp:sp modelId="{AF9DBED5-ACF8-4928-A1EB-88BB0A23471C}">
      <dsp:nvSpPr>
        <dsp:cNvPr id="0" name=""/>
        <dsp:cNvSpPr/>
      </dsp:nvSpPr>
      <dsp:spPr>
        <a:xfrm>
          <a:off x="2319" y="3095494"/>
          <a:ext cx="2484372" cy="1490623"/>
        </a:xfrm>
        <a:prstGeom prst="rect">
          <a:avLst/>
        </a:prstGeom>
        <a:blipFill rotWithShape="0">
          <a:blip xmlns:r="http://schemas.openxmlformats.org/officeDocument/2006/relationships" r:embed="rId2"/>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100" b="1" i="0" kern="1200" dirty="0">
              <a:solidFill>
                <a:schemeClr val="bg1"/>
              </a:solidFill>
              <a:latin typeface="+mn-lt"/>
            </a:rPr>
            <a:t>In order to reduce the cost of your diet, cut down on the consumption of standard and packaged products, which, on the one hand, cost a lot, and, on the other hand, are usually rich in fat, salt and sugar.</a:t>
          </a:r>
          <a:endParaRPr lang="en-US" sz="1100" b="1" kern="1200" dirty="0">
            <a:solidFill>
              <a:schemeClr val="bg1"/>
            </a:solidFill>
            <a:latin typeface="+mn-lt"/>
          </a:endParaRPr>
        </a:p>
      </dsp:txBody>
      <dsp:txXfrm>
        <a:off x="2319" y="3095494"/>
        <a:ext cx="2484372" cy="1490623"/>
      </dsp:txXfrm>
    </dsp:sp>
    <dsp:sp modelId="{5FDA044A-C291-457D-AAD2-2792B34C6C93}">
      <dsp:nvSpPr>
        <dsp:cNvPr id="0" name=""/>
        <dsp:cNvSpPr/>
      </dsp:nvSpPr>
      <dsp:spPr>
        <a:xfrm>
          <a:off x="5540669" y="3795085"/>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796786" y="3837948"/>
        <a:ext cx="28570" cy="5714"/>
      </dsp:txXfrm>
    </dsp:sp>
    <dsp:sp modelId="{BD74D02D-186E-4B42-9B97-69FFBDAE6373}">
      <dsp:nvSpPr>
        <dsp:cNvPr id="0" name=""/>
        <dsp:cNvSpPr/>
      </dsp:nvSpPr>
      <dsp:spPr>
        <a:xfrm>
          <a:off x="3058097" y="3095494"/>
          <a:ext cx="2484372" cy="1490623"/>
        </a:xfrm>
        <a:prstGeom prst="rect">
          <a:avLst/>
        </a:prstGeom>
        <a:blipFill rotWithShape="0">
          <a:blip xmlns:r="http://schemas.openxmlformats.org/officeDocument/2006/relationships" r:embed="rId3"/>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i="0" kern="1200" dirty="0">
              <a:solidFill>
                <a:schemeClr val="bg1"/>
              </a:solidFill>
              <a:latin typeface="+mn-lt"/>
            </a:rPr>
            <a:t>Many times food outside the home is a combination of being expensive and very low in nutrients. It would be better to limit its consumption.</a:t>
          </a:r>
          <a:endParaRPr lang="el-GR" sz="1100" b="1" kern="1200" dirty="0">
            <a:solidFill>
              <a:schemeClr val="bg1"/>
            </a:solidFill>
            <a:latin typeface="+mn-lt"/>
          </a:endParaRPr>
        </a:p>
      </dsp:txBody>
      <dsp:txXfrm>
        <a:off x="3058097" y="3095494"/>
        <a:ext cx="2484372" cy="1490623"/>
      </dsp:txXfrm>
    </dsp:sp>
    <dsp:sp modelId="{076846A4-6884-458E-B485-9269D8F9B1DC}">
      <dsp:nvSpPr>
        <dsp:cNvPr id="0" name=""/>
        <dsp:cNvSpPr/>
      </dsp:nvSpPr>
      <dsp:spPr>
        <a:xfrm>
          <a:off x="8596446" y="3795085"/>
          <a:ext cx="540805" cy="91440"/>
        </a:xfrm>
        <a:custGeom>
          <a:avLst/>
          <a:gdLst/>
          <a:ahLst/>
          <a:cxnLst/>
          <a:rect l="0" t="0" r="0" b="0"/>
          <a:pathLst>
            <a:path>
              <a:moveTo>
                <a:pt x="0" y="45720"/>
              </a:moveTo>
              <a:lnTo>
                <a:pt x="540805"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52564" y="3837948"/>
        <a:ext cx="28570" cy="5714"/>
      </dsp:txXfrm>
    </dsp:sp>
    <dsp:sp modelId="{C8742BA7-140B-41A8-85FD-18D5D91FC3A4}">
      <dsp:nvSpPr>
        <dsp:cNvPr id="0" name=""/>
        <dsp:cNvSpPr/>
      </dsp:nvSpPr>
      <dsp:spPr>
        <a:xfrm>
          <a:off x="6113874" y="3095494"/>
          <a:ext cx="2484372" cy="1490623"/>
        </a:xfrm>
        <a:prstGeom prst="rect">
          <a:avLst/>
        </a:prstGeom>
        <a:blipFill rotWithShape="0">
          <a:blip xmlns:r="http://schemas.openxmlformats.org/officeDocument/2006/relationships" r:embed="rId4"/>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latin typeface="+mn-lt"/>
            </a:rPr>
            <a:t>Conduct your own market research and make a shopping list when you go to the supermarket.</a:t>
          </a:r>
          <a:endParaRPr lang="en-US" sz="1100" b="1" kern="1200" dirty="0">
            <a:solidFill>
              <a:schemeClr val="tx1"/>
            </a:solidFill>
            <a:latin typeface="+mn-lt"/>
          </a:endParaRPr>
        </a:p>
      </dsp:txBody>
      <dsp:txXfrm>
        <a:off x="6113874" y="3095494"/>
        <a:ext cx="2484372" cy="1490623"/>
      </dsp:txXfrm>
    </dsp:sp>
    <dsp:sp modelId="{485495E1-7547-4303-9039-5C3AE0C60202}">
      <dsp:nvSpPr>
        <dsp:cNvPr id="0" name=""/>
        <dsp:cNvSpPr/>
      </dsp:nvSpPr>
      <dsp:spPr>
        <a:xfrm>
          <a:off x="9169652" y="3095494"/>
          <a:ext cx="2484372" cy="1490623"/>
        </a:xfrm>
        <a:prstGeom prst="rect">
          <a:avLst/>
        </a:prstGeom>
        <a:blipFill rotWithShape="0">
          <a:blip xmlns:r="http://schemas.openxmlformats.org/officeDocument/2006/relationships" r:embed="rId2"/>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latin typeface="+mn-lt"/>
            </a:rPr>
            <a:t>“Recycle“ leftovers, e.g. use ripe fruit to make jam, or rice that was not consumed for salads (rice salad) etc.</a:t>
          </a:r>
          <a:endParaRPr lang="en-US" sz="1100" b="1" kern="1200" dirty="0">
            <a:solidFill>
              <a:schemeClr val="bg1"/>
            </a:solidFill>
            <a:latin typeface="+mn-lt"/>
          </a:endParaRPr>
        </a:p>
      </dsp:txBody>
      <dsp:txXfrm>
        <a:off x="9169652" y="3095494"/>
        <a:ext cx="2484372" cy="1490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5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1637-575C-5770-7F82-088FB313D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D96064-F913-973B-7EDD-4FD987B89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78692-5424-B3A9-F6F4-05423E2F6E66}"/>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F6031080-FC80-9A1C-13C5-EB5760153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813A8-4827-EB19-AE2D-66889FE90929}"/>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144820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D797-2CD9-C5E6-D651-C45535EAF2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815ABE-22CD-AB64-E29C-FC91AA923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229D84-19D0-2790-3E85-1884F5B86DA9}"/>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5E6CC78F-9827-ABD8-E383-E445F9011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E3A064-406E-3435-F23B-75BAE3D617AA}"/>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193144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63B28-E82B-B9E7-6CE3-7D6CE17813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7EC0EA-6D6C-D679-ADBA-DA4062D64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EE7E6F-514E-DC16-40A6-C546BDAB4CA4}"/>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9A244697-30E0-0288-9C4C-7678DA2F3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96301-4303-AE7C-9C15-214D88F3830A}"/>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614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2217-6E19-82E0-4EA5-7023E0EB66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96DFED-C051-8220-072E-190B854A7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B185F3-978F-0F14-C0E4-4FCF62DD692A}"/>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62F1C26E-B6AF-456B-E22A-F9FAECC9B4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AC099-79D8-F4E4-F1A3-2C359A808A9D}"/>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158243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0BAC-517E-2C8C-671A-72DB4E1EA7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B8E86-944A-E8A3-5C25-39BCA9405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ACAE3-049A-781E-7A9A-247AABC25C31}"/>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7EDB971C-96DF-355C-5704-3B10F6C19B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BF434-C423-0BBA-BDA9-655FCF29A532}"/>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90142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C93B-B970-F2C2-BCE2-94EF58AEFF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C35FB0-8017-3ABF-DE4A-CAB018B16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EA2009-AC67-EDE9-04F3-C0814FD8E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F68AE9-42DC-C2F9-12F1-EB3F5E7E86F8}"/>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6" name="Footer Placeholder 5">
            <a:extLst>
              <a:ext uri="{FF2B5EF4-FFF2-40B4-BE49-F238E27FC236}">
                <a16:creationId xmlns:a16="http://schemas.microsoft.com/office/drawing/2014/main" id="{5A4AF592-8AD2-161F-BF90-F9A3BE865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B02B8-4104-D749-CDF4-60CE471DCE02}"/>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160555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7F3F-9494-9288-2DA5-5109CD4822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435C1-6377-B8F0-6144-AC27F4A46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E2C2B-59CF-AA4C-27D9-4EED0A3815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D72AEE-2DAF-1320-4DF6-D36BA500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DD12A-CDCF-7BC4-A726-CE0BDE8E79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725F2-C3B8-054C-0AE8-57D141EE3DEF}"/>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8" name="Footer Placeholder 7">
            <a:extLst>
              <a:ext uri="{FF2B5EF4-FFF2-40B4-BE49-F238E27FC236}">
                <a16:creationId xmlns:a16="http://schemas.microsoft.com/office/drawing/2014/main" id="{E9E36C71-A601-6B0F-FFA2-E61B1570D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F1312-B230-EE44-0389-2DB6752DC8E1}"/>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39804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1626-9E4B-CE03-A213-53766BFB7A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66D034-E918-2759-3218-1DADACFC4CF1}"/>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4" name="Footer Placeholder 3">
            <a:extLst>
              <a:ext uri="{FF2B5EF4-FFF2-40B4-BE49-F238E27FC236}">
                <a16:creationId xmlns:a16="http://schemas.microsoft.com/office/drawing/2014/main" id="{54638A86-C8BE-83E7-2A21-78861D5CE4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9A0983-6C5E-BE1F-D12D-6867868137F2}"/>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228218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93178-42EE-A924-ECD4-E91B81954C48}"/>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3" name="Footer Placeholder 2">
            <a:extLst>
              <a:ext uri="{FF2B5EF4-FFF2-40B4-BE49-F238E27FC236}">
                <a16:creationId xmlns:a16="http://schemas.microsoft.com/office/drawing/2014/main" id="{56BD9230-D69A-EF08-09F0-CE7C15AF0B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483F36-7252-A8C9-75B6-84BAF7B1CAD3}"/>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408495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850C-EE5F-420D-D62B-E2080D766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5FFE4A-F3A8-E345-676A-D46EDC40C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CAD1F9-8FAE-40AD-6E69-2DA487429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28FF4-D2B0-3A81-3DCA-7DE6EE719EB1}"/>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6" name="Footer Placeholder 5">
            <a:extLst>
              <a:ext uri="{FF2B5EF4-FFF2-40B4-BE49-F238E27FC236}">
                <a16:creationId xmlns:a16="http://schemas.microsoft.com/office/drawing/2014/main" id="{F76BF829-EBF2-BD92-5656-A09107622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38995B-F817-11D7-438A-78780EEFDFC5}"/>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328244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46EC-7E22-FC0E-253C-2ABA64A54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59BC7C-0324-C995-EA3F-94A92FCAF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3472ED-340E-DA30-F50B-68EF3D8CD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DAA2D-B94D-F46F-6CCC-B7B7207C3A77}"/>
              </a:ext>
            </a:extLst>
          </p:cNvPr>
          <p:cNvSpPr>
            <a:spLocks noGrp="1"/>
          </p:cNvSpPr>
          <p:nvPr>
            <p:ph type="dt" sz="half" idx="10"/>
          </p:nvPr>
        </p:nvSpPr>
        <p:spPr/>
        <p:txBody>
          <a:bodyPr/>
          <a:lstStyle/>
          <a:p>
            <a:fld id="{D8C608C5-0200-4CF6-8006-E3C5BDD0DD60}" type="datetimeFigureOut">
              <a:rPr lang="en-GB" smtClean="0"/>
              <a:t>04/06/2022</a:t>
            </a:fld>
            <a:endParaRPr lang="en-GB"/>
          </a:p>
        </p:txBody>
      </p:sp>
      <p:sp>
        <p:nvSpPr>
          <p:cNvPr id="6" name="Footer Placeholder 5">
            <a:extLst>
              <a:ext uri="{FF2B5EF4-FFF2-40B4-BE49-F238E27FC236}">
                <a16:creationId xmlns:a16="http://schemas.microsoft.com/office/drawing/2014/main" id="{280DC3C8-363D-41B8-BD6E-9255BA321B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334860-1838-56C7-D153-6F8237F544C2}"/>
              </a:ext>
            </a:extLst>
          </p:cNvPr>
          <p:cNvSpPr>
            <a:spLocks noGrp="1"/>
          </p:cNvSpPr>
          <p:nvPr>
            <p:ph type="sldNum" sz="quarter" idx="12"/>
          </p:nvPr>
        </p:nvSpPr>
        <p:spPr/>
        <p:txBody>
          <a:bodyPr/>
          <a:lstStyle/>
          <a:p>
            <a:fld id="{8197B3FD-5C01-43D8-8C6E-63595F3C3403}" type="slidenum">
              <a:rPr lang="en-GB" smtClean="0"/>
              <a:t>‹#›</a:t>
            </a:fld>
            <a:endParaRPr lang="en-GB"/>
          </a:p>
        </p:txBody>
      </p:sp>
    </p:spTree>
    <p:extLst>
      <p:ext uri="{BB962C8B-B14F-4D97-AF65-F5344CB8AC3E}">
        <p14:creationId xmlns:p14="http://schemas.microsoft.com/office/powerpoint/2010/main" val="30548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1A081-E374-42F9-3242-38B78FBBF0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30B43D-7059-FD7F-B023-2D2ED7558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55CAE9-DB12-04D1-1E18-04EED86CB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608C5-0200-4CF6-8006-E3C5BDD0DD60}" type="datetimeFigureOut">
              <a:rPr lang="en-GB" smtClean="0"/>
              <a:t>04/06/2022</a:t>
            </a:fld>
            <a:endParaRPr lang="en-GB"/>
          </a:p>
        </p:txBody>
      </p:sp>
      <p:sp>
        <p:nvSpPr>
          <p:cNvPr id="5" name="Footer Placeholder 4">
            <a:extLst>
              <a:ext uri="{FF2B5EF4-FFF2-40B4-BE49-F238E27FC236}">
                <a16:creationId xmlns:a16="http://schemas.microsoft.com/office/drawing/2014/main" id="{19FF8E99-135C-0517-356B-D91A79CAD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D656BE-072A-49EC-E063-1AF2D330F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7B3FD-5C01-43D8-8C6E-63595F3C3403}" type="slidenum">
              <a:rPr lang="en-GB" smtClean="0"/>
              <a:t>‹#›</a:t>
            </a:fld>
            <a:endParaRPr lang="en-GB"/>
          </a:p>
        </p:txBody>
      </p:sp>
    </p:spTree>
    <p:extLst>
      <p:ext uri="{BB962C8B-B14F-4D97-AF65-F5344CB8AC3E}">
        <p14:creationId xmlns:p14="http://schemas.microsoft.com/office/powerpoint/2010/main" val="222186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1.3</a:t>
            </a:r>
            <a:r>
              <a:rPr lang="en-US" sz="2200" b="1" dirty="0">
                <a:solidFill>
                  <a:srgbClr val="0066FF"/>
                </a:solidFill>
              </a:rPr>
              <a:t>.</a:t>
            </a:r>
            <a:r>
              <a:rPr lang="el-GR" sz="2200" b="1" dirty="0">
                <a:solidFill>
                  <a:srgbClr val="0066FF"/>
                </a:solidFill>
              </a:rPr>
              <a:t> </a:t>
            </a:r>
            <a:r>
              <a:rPr lang="en-GB" sz="2200" b="1" dirty="0">
                <a:solidFill>
                  <a:srgbClr val="0066FF"/>
                </a:solidFill>
              </a:rPr>
              <a:t>Definition of food crisis</a:t>
            </a:r>
            <a:endParaRPr lang="en-US" sz="2200" dirty="0">
              <a:solidFill>
                <a:srgbClr val="0066FF"/>
              </a:solidFill>
            </a:endParaRPr>
          </a:p>
        </p:txBody>
      </p:sp>
      <p:graphicFrame>
        <p:nvGraphicFramePr>
          <p:cNvPr id="11" name="4 - Διάγραμμα">
            <a:extLst>
              <a:ext uri="{FF2B5EF4-FFF2-40B4-BE49-F238E27FC236}">
                <a16:creationId xmlns:a16="http://schemas.microsoft.com/office/drawing/2014/main" id="{46F79067-0E49-4F01-A58F-74DD6A821364}"/>
              </a:ext>
            </a:extLst>
          </p:cNvPr>
          <p:cNvGraphicFramePr/>
          <p:nvPr>
            <p:extLst>
              <p:ext uri="{D42A27DB-BD31-4B8C-83A1-F6EECF244321}">
                <p14:modId xmlns:p14="http://schemas.microsoft.com/office/powerpoint/2010/main" val="3189465950"/>
              </p:ext>
            </p:extLst>
          </p:nvPr>
        </p:nvGraphicFramePr>
        <p:xfrm>
          <a:off x="450842" y="864214"/>
          <a:ext cx="11290316" cy="5614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017649"/>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1.3</a:t>
            </a:r>
            <a:r>
              <a:rPr lang="en-US" sz="2200" b="1" dirty="0">
                <a:solidFill>
                  <a:srgbClr val="0066FF"/>
                </a:solidFill>
              </a:rPr>
              <a:t>.</a:t>
            </a:r>
            <a:r>
              <a:rPr lang="el-GR" sz="2200" b="1" dirty="0">
                <a:solidFill>
                  <a:srgbClr val="0066FF"/>
                </a:solidFill>
              </a:rPr>
              <a:t> </a:t>
            </a:r>
            <a:r>
              <a:rPr lang="en-GB" sz="2200" b="1" dirty="0">
                <a:solidFill>
                  <a:srgbClr val="0066FF"/>
                </a:solidFill>
              </a:rPr>
              <a:t>Definition of food crisis</a:t>
            </a:r>
            <a:endParaRPr lang="en-US" sz="2200" dirty="0">
              <a:solidFill>
                <a:srgbClr val="0066FF"/>
              </a:solidFill>
            </a:endParaRPr>
          </a:p>
        </p:txBody>
      </p:sp>
      <p:pic>
        <p:nvPicPr>
          <p:cNvPr id="3" name="Picture 2">
            <a:extLst>
              <a:ext uri="{FF2B5EF4-FFF2-40B4-BE49-F238E27FC236}">
                <a16:creationId xmlns:a16="http://schemas.microsoft.com/office/drawing/2014/main" id="{31080D9C-551F-4858-BD28-221BC7D81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64" y="1600200"/>
            <a:ext cx="4709160" cy="4709160"/>
          </a:xfrm>
          <a:prstGeom prst="rect">
            <a:avLst/>
          </a:prstGeom>
        </p:spPr>
      </p:pic>
      <p:pic>
        <p:nvPicPr>
          <p:cNvPr id="7" name="Picture 6">
            <a:extLst>
              <a:ext uri="{FF2B5EF4-FFF2-40B4-BE49-F238E27FC236}">
                <a16:creationId xmlns:a16="http://schemas.microsoft.com/office/drawing/2014/main" id="{3C99E43D-9655-4017-AD91-9EDFE9F45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34" y="1879092"/>
            <a:ext cx="6062862" cy="4151376"/>
          </a:xfrm>
          <a:prstGeom prst="rect">
            <a:avLst/>
          </a:prstGeom>
        </p:spPr>
      </p:pic>
    </p:spTree>
    <p:extLst>
      <p:ext uri="{BB962C8B-B14F-4D97-AF65-F5344CB8AC3E}">
        <p14:creationId xmlns:p14="http://schemas.microsoft.com/office/powerpoint/2010/main" val="3875156428"/>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a:t>
            </a:r>
            <a:r>
              <a:rPr lang="en-US" sz="2200" b="1" dirty="0">
                <a:solidFill>
                  <a:srgbClr val="0066FF"/>
                </a:solidFill>
              </a:rPr>
              <a:t>4. </a:t>
            </a:r>
            <a:r>
              <a:rPr lang="en-GB" sz="2200" b="1" dirty="0">
                <a:solidFill>
                  <a:srgbClr val="0066FF"/>
                </a:solidFill>
              </a:rPr>
              <a:t>The impact of food crisis on health</a:t>
            </a:r>
            <a:endParaRPr lang="en-US" sz="2200" dirty="0">
              <a:solidFill>
                <a:srgbClr val="0066FF"/>
              </a:solidFill>
            </a:endParaRPr>
          </a:p>
        </p:txBody>
      </p:sp>
      <p:graphicFrame>
        <p:nvGraphicFramePr>
          <p:cNvPr id="7" name="4 - Διάγραμμα">
            <a:extLst>
              <a:ext uri="{FF2B5EF4-FFF2-40B4-BE49-F238E27FC236}">
                <a16:creationId xmlns:a16="http://schemas.microsoft.com/office/drawing/2014/main" id="{CCE2FC9C-1EE6-45AA-B43D-7ACB2D5F62AF}"/>
              </a:ext>
            </a:extLst>
          </p:cNvPr>
          <p:cNvGraphicFramePr/>
          <p:nvPr/>
        </p:nvGraphicFramePr>
        <p:xfrm>
          <a:off x="214282" y="1138776"/>
          <a:ext cx="11800934" cy="557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15434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a:t>
            </a:r>
            <a:r>
              <a:rPr lang="en-US" sz="2200" b="1" dirty="0">
                <a:solidFill>
                  <a:srgbClr val="0066FF"/>
                </a:solidFill>
              </a:rPr>
              <a:t>4. </a:t>
            </a:r>
            <a:r>
              <a:rPr lang="en-GB" sz="2200" b="1" dirty="0">
                <a:solidFill>
                  <a:srgbClr val="0066FF"/>
                </a:solidFill>
              </a:rPr>
              <a:t>The impact of food crisis on health</a:t>
            </a:r>
            <a:r>
              <a:rPr lang="el-GR" sz="2200" b="1" dirty="0">
                <a:solidFill>
                  <a:srgbClr val="0066FF"/>
                </a:solidFill>
              </a:rPr>
              <a:t> </a:t>
            </a:r>
            <a:endParaRPr lang="en-US" sz="2200" dirty="0">
              <a:solidFill>
                <a:srgbClr val="0066FF"/>
              </a:solidFill>
            </a:endParaRPr>
          </a:p>
        </p:txBody>
      </p:sp>
      <p:pic>
        <p:nvPicPr>
          <p:cNvPr id="3" name="Picture 2">
            <a:extLst>
              <a:ext uri="{FF2B5EF4-FFF2-40B4-BE49-F238E27FC236}">
                <a16:creationId xmlns:a16="http://schemas.microsoft.com/office/drawing/2014/main" id="{ACF22157-38F6-40B7-B08F-1F0245B8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740" y="996696"/>
            <a:ext cx="5582519" cy="5582519"/>
          </a:xfrm>
          <a:prstGeom prst="rect">
            <a:avLst/>
          </a:prstGeom>
        </p:spPr>
      </p:pic>
    </p:spTree>
    <p:extLst>
      <p:ext uri="{BB962C8B-B14F-4D97-AF65-F5344CB8AC3E}">
        <p14:creationId xmlns:p14="http://schemas.microsoft.com/office/powerpoint/2010/main" val="3923357915"/>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a:t>
            </a:r>
            <a:r>
              <a:rPr lang="en-US" sz="2200" b="1" dirty="0">
                <a:solidFill>
                  <a:srgbClr val="0066FF"/>
                </a:solidFill>
              </a:rPr>
              <a:t>5.</a:t>
            </a:r>
            <a:r>
              <a:rPr lang="el-GR" sz="2200" b="1" dirty="0">
                <a:solidFill>
                  <a:srgbClr val="0066FF"/>
                </a:solidFill>
              </a:rPr>
              <a:t> </a:t>
            </a:r>
            <a:r>
              <a:rPr lang="en-GB" sz="2200" b="1" dirty="0">
                <a:solidFill>
                  <a:srgbClr val="0066FF"/>
                </a:solidFill>
              </a:rPr>
              <a:t>Effects of the economic crisis on eating habits</a:t>
            </a:r>
            <a:endParaRPr lang="en-US" sz="2200" dirty="0">
              <a:solidFill>
                <a:srgbClr val="0066FF"/>
              </a:solidFill>
            </a:endParaRPr>
          </a:p>
        </p:txBody>
      </p:sp>
      <p:graphicFrame>
        <p:nvGraphicFramePr>
          <p:cNvPr id="9" name="5 - Διάγραμμα">
            <a:extLst>
              <a:ext uri="{FF2B5EF4-FFF2-40B4-BE49-F238E27FC236}">
                <a16:creationId xmlns:a16="http://schemas.microsoft.com/office/drawing/2014/main" id="{AB13F58F-A935-449E-9D14-16DD0D5369CB}"/>
              </a:ext>
            </a:extLst>
          </p:cNvPr>
          <p:cNvGraphicFramePr/>
          <p:nvPr>
            <p:extLst>
              <p:ext uri="{D42A27DB-BD31-4B8C-83A1-F6EECF244321}">
                <p14:modId xmlns:p14="http://schemas.microsoft.com/office/powerpoint/2010/main" val="2239523209"/>
              </p:ext>
            </p:extLst>
          </p:nvPr>
        </p:nvGraphicFramePr>
        <p:xfrm>
          <a:off x="1496568" y="947451"/>
          <a:ext cx="9198864" cy="567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67999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a:t>
            </a:r>
            <a:r>
              <a:rPr lang="en-US" sz="2200" b="1" dirty="0">
                <a:solidFill>
                  <a:srgbClr val="0066FF"/>
                </a:solidFill>
              </a:rPr>
              <a:t>5.</a:t>
            </a:r>
            <a:r>
              <a:rPr lang="el-GR" sz="2200" b="1" dirty="0">
                <a:solidFill>
                  <a:srgbClr val="0066FF"/>
                </a:solidFill>
              </a:rPr>
              <a:t> </a:t>
            </a:r>
            <a:r>
              <a:rPr lang="en-GB" sz="2200" b="1" dirty="0">
                <a:solidFill>
                  <a:srgbClr val="0066FF"/>
                </a:solidFill>
              </a:rPr>
              <a:t>Effects of the economic crisis on eating habits</a:t>
            </a:r>
            <a:r>
              <a:rPr lang="en-US" sz="2200" b="1" dirty="0">
                <a:solidFill>
                  <a:srgbClr val="0066FF"/>
                </a:solidFill>
              </a:rPr>
              <a:t> </a:t>
            </a:r>
            <a:r>
              <a:rPr lang="el-GR" sz="2200" b="1" dirty="0">
                <a:solidFill>
                  <a:srgbClr val="0066FF"/>
                </a:solidFill>
              </a:rPr>
              <a:t> </a:t>
            </a:r>
            <a:endParaRPr lang="en-US" sz="2200" dirty="0">
              <a:solidFill>
                <a:srgbClr val="0066FF"/>
              </a:solidFill>
            </a:endParaRPr>
          </a:p>
        </p:txBody>
      </p:sp>
      <p:graphicFrame>
        <p:nvGraphicFramePr>
          <p:cNvPr id="9" name="4 - Διάγραμμα">
            <a:extLst>
              <a:ext uri="{FF2B5EF4-FFF2-40B4-BE49-F238E27FC236}">
                <a16:creationId xmlns:a16="http://schemas.microsoft.com/office/drawing/2014/main" id="{1488B336-63DC-4030-935B-D11FAF46291E}"/>
              </a:ext>
            </a:extLst>
          </p:cNvPr>
          <p:cNvGraphicFramePr/>
          <p:nvPr/>
        </p:nvGraphicFramePr>
        <p:xfrm>
          <a:off x="376428" y="1189625"/>
          <a:ext cx="11439144" cy="528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372483"/>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1.6</a:t>
            </a:r>
            <a:r>
              <a:rPr lang="en-US" sz="2200" b="1" dirty="0">
                <a:solidFill>
                  <a:srgbClr val="0066FF"/>
                </a:solidFill>
              </a:rPr>
              <a:t>. </a:t>
            </a:r>
            <a:r>
              <a:rPr lang="en-GB" sz="2200" b="1" dirty="0">
                <a:solidFill>
                  <a:srgbClr val="0066FF"/>
                </a:solidFill>
              </a:rPr>
              <a:t>Practical solutions for economical and rational dietary choices</a:t>
            </a:r>
            <a:r>
              <a:rPr lang="en-US" sz="2200" b="1" dirty="0">
                <a:solidFill>
                  <a:srgbClr val="0066FF"/>
                </a:solidFill>
              </a:rPr>
              <a:t> </a:t>
            </a:r>
            <a:r>
              <a:rPr lang="el-GR" sz="2200" b="1" dirty="0">
                <a:solidFill>
                  <a:srgbClr val="0066FF"/>
                </a:solidFill>
              </a:rPr>
              <a:t> </a:t>
            </a:r>
            <a:endParaRPr lang="en-US" sz="2200" dirty="0">
              <a:solidFill>
                <a:srgbClr val="0066FF"/>
              </a:solidFill>
            </a:endParaRPr>
          </a:p>
        </p:txBody>
      </p:sp>
      <p:graphicFrame>
        <p:nvGraphicFramePr>
          <p:cNvPr id="7" name="5 - Διάγραμμα">
            <a:extLst>
              <a:ext uri="{FF2B5EF4-FFF2-40B4-BE49-F238E27FC236}">
                <a16:creationId xmlns:a16="http://schemas.microsoft.com/office/drawing/2014/main" id="{E14F3A40-A63D-417E-A0E2-A4C148946609}"/>
              </a:ext>
            </a:extLst>
          </p:cNvPr>
          <p:cNvGraphicFramePr/>
          <p:nvPr/>
        </p:nvGraphicFramePr>
        <p:xfrm>
          <a:off x="267828" y="1051560"/>
          <a:ext cx="11656344" cy="561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3584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CA360-6E55-46A1-8D98-F74A179DD934}"/>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Economic crisis: a crisis on our plate?</a:t>
            </a:r>
            <a:endParaRPr lang="en-US" sz="2400" b="1" dirty="0">
              <a:solidFill>
                <a:srgbClr val="00B050"/>
              </a:solidFill>
            </a:endParaRPr>
          </a:p>
          <a:p>
            <a:pPr algn="ctr"/>
            <a:endParaRPr lang="en-US" sz="2400" b="1" dirty="0">
              <a:solidFill>
                <a:srgbClr val="00B050"/>
              </a:solidFill>
            </a:endParaRPr>
          </a:p>
        </p:txBody>
      </p:sp>
      <p:pic>
        <p:nvPicPr>
          <p:cNvPr id="8" name="Picture 7">
            <a:extLst>
              <a:ext uri="{FF2B5EF4-FFF2-40B4-BE49-F238E27FC236}">
                <a16:creationId xmlns:a16="http://schemas.microsoft.com/office/drawing/2014/main" id="{88E25672-EAE1-4808-AFDC-9D21D7A57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328" cy="1365022"/>
          </a:xfrm>
          <a:prstGeom prst="rect">
            <a:avLst/>
          </a:prstGeom>
        </p:spPr>
      </p:pic>
      <p:sp>
        <p:nvSpPr>
          <p:cNvPr id="6" name="TextBox 5">
            <a:extLst>
              <a:ext uri="{FF2B5EF4-FFF2-40B4-BE49-F238E27FC236}">
                <a16:creationId xmlns:a16="http://schemas.microsoft.com/office/drawing/2014/main" id="{8595AB5B-D09C-4334-8041-D6F5EDDD02DD}"/>
              </a:ext>
            </a:extLst>
          </p:cNvPr>
          <p:cNvSpPr txBox="1"/>
          <p:nvPr/>
        </p:nvSpPr>
        <p:spPr>
          <a:xfrm>
            <a:off x="0" y="379369"/>
            <a:ext cx="12301728" cy="430887"/>
          </a:xfrm>
          <a:prstGeom prst="rect">
            <a:avLst/>
          </a:prstGeom>
          <a:noFill/>
        </p:spPr>
        <p:txBody>
          <a:bodyPr wrap="square">
            <a:spAutoFit/>
          </a:bodyPr>
          <a:lstStyle/>
          <a:p>
            <a:pPr algn="ctr"/>
            <a:r>
              <a:rPr lang="el-GR" sz="2200" b="1" dirty="0">
                <a:solidFill>
                  <a:srgbClr val="0066FF"/>
                </a:solidFill>
              </a:rPr>
              <a:t>1.6</a:t>
            </a:r>
            <a:r>
              <a:rPr lang="en-US" sz="2200" b="1" dirty="0">
                <a:solidFill>
                  <a:srgbClr val="0066FF"/>
                </a:solidFill>
              </a:rPr>
              <a:t>. </a:t>
            </a:r>
            <a:r>
              <a:rPr lang="en-GB" sz="2200" b="1" dirty="0">
                <a:solidFill>
                  <a:srgbClr val="0066FF"/>
                </a:solidFill>
              </a:rPr>
              <a:t>Practical solutions for economical and rational dietary choices</a:t>
            </a:r>
            <a:r>
              <a:rPr lang="el-GR" sz="2200" b="1" dirty="0">
                <a:solidFill>
                  <a:srgbClr val="0066FF"/>
                </a:solidFill>
              </a:rPr>
              <a:t> </a:t>
            </a:r>
            <a:r>
              <a:rPr lang="en-US" sz="2200" b="1" dirty="0">
                <a:solidFill>
                  <a:srgbClr val="0066FF"/>
                </a:solidFill>
              </a:rPr>
              <a:t> </a:t>
            </a:r>
            <a:r>
              <a:rPr lang="el-GR" sz="2200" b="1" dirty="0">
                <a:solidFill>
                  <a:srgbClr val="0066FF"/>
                </a:solidFill>
              </a:rPr>
              <a:t> </a:t>
            </a:r>
            <a:endParaRPr lang="en-US" sz="2200" dirty="0">
              <a:solidFill>
                <a:srgbClr val="0066FF"/>
              </a:solidFill>
            </a:endParaRPr>
          </a:p>
        </p:txBody>
      </p:sp>
      <p:sp>
        <p:nvSpPr>
          <p:cNvPr id="7" name="5 - Στρογγυλεμένο ορθογώνιο">
            <a:extLst>
              <a:ext uri="{FF2B5EF4-FFF2-40B4-BE49-F238E27FC236}">
                <a16:creationId xmlns:a16="http://schemas.microsoft.com/office/drawing/2014/main" id="{38E15366-7E05-4B94-9585-EC04275D729C}"/>
              </a:ext>
            </a:extLst>
          </p:cNvPr>
          <p:cNvSpPr/>
          <p:nvPr/>
        </p:nvSpPr>
        <p:spPr>
          <a:xfrm>
            <a:off x="2129707" y="964371"/>
            <a:ext cx="8042313" cy="954416"/>
          </a:xfrm>
          <a:prstGeom prst="roundRect">
            <a:avLst>
              <a:gd name="adj" fmla="val 15075"/>
            </a:avLst>
          </a:prstGeom>
          <a:solidFill>
            <a:schemeClr val="bg1"/>
          </a:solidFill>
          <a:ln w="79375">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GB" sz="1600" b="1" i="1" dirty="0">
                <a:solidFill>
                  <a:schemeClr val="tx1"/>
                </a:solidFill>
                <a:effectLst/>
                <a:latin typeface="Calibri "/>
                <a:ea typeface="Calibri" panose="020F0502020204030204" pitchFamily="34" charset="0"/>
                <a:cs typeface="Times New Roman" panose="02020603050405020304" pitchFamily="18" charset="0"/>
              </a:rPr>
              <a:t>In </a:t>
            </a:r>
            <a:r>
              <a:rPr lang="en-GB" sz="1600" b="1" i="1" dirty="0">
                <a:solidFill>
                  <a:srgbClr val="0066FF"/>
                </a:solidFill>
                <a:latin typeface="Calibri "/>
              </a:rPr>
              <a:t>times of an economic crisis</a:t>
            </a:r>
            <a:r>
              <a:rPr lang="en-GB" sz="1600" b="1" i="1" dirty="0">
                <a:solidFill>
                  <a:schemeClr val="tx1"/>
                </a:solidFill>
                <a:effectLst/>
                <a:latin typeface="Calibri "/>
                <a:ea typeface="Calibri" panose="020F0502020204030204" pitchFamily="34" charset="0"/>
                <a:cs typeface="Times New Roman" panose="02020603050405020304" pitchFamily="18" charset="0"/>
              </a:rPr>
              <a:t>, adopting the </a:t>
            </a:r>
            <a:r>
              <a:rPr lang="en-GB" sz="1600" b="1" i="1" dirty="0">
                <a:solidFill>
                  <a:srgbClr val="0066FF"/>
                </a:solidFill>
                <a:latin typeface="Calibri "/>
              </a:rPr>
              <a:t>traditional Mediterranean diet </a:t>
            </a:r>
            <a:r>
              <a:rPr lang="en-GB" sz="1600" b="1" i="1" dirty="0">
                <a:solidFill>
                  <a:schemeClr val="tx1"/>
                </a:solidFill>
                <a:effectLst/>
                <a:latin typeface="Calibri "/>
                <a:ea typeface="Calibri" panose="020F0502020204030204" pitchFamily="34" charset="0"/>
                <a:cs typeface="Times New Roman" panose="02020603050405020304" pitchFamily="18" charset="0"/>
              </a:rPr>
              <a:t>is the most appropriate </a:t>
            </a:r>
            <a:r>
              <a:rPr lang="en-GB" sz="1600" b="1" i="1" dirty="0">
                <a:solidFill>
                  <a:srgbClr val="0066FF"/>
                </a:solidFill>
                <a:latin typeface="Calibri "/>
              </a:rPr>
              <a:t>"economic(al)" solution </a:t>
            </a:r>
            <a:r>
              <a:rPr lang="en-GB" sz="1600" b="1" i="1" dirty="0">
                <a:solidFill>
                  <a:schemeClr val="tx1"/>
                </a:solidFill>
                <a:effectLst/>
                <a:latin typeface="Calibri "/>
                <a:ea typeface="Calibri" panose="020F0502020204030204" pitchFamily="34" charset="0"/>
                <a:cs typeface="Times New Roman" panose="02020603050405020304" pitchFamily="18" charset="0"/>
              </a:rPr>
              <a:t>for </a:t>
            </a:r>
            <a:r>
              <a:rPr lang="en-GB" sz="1600" b="1" i="1" dirty="0">
                <a:solidFill>
                  <a:srgbClr val="0066FF"/>
                </a:solidFill>
                <a:latin typeface="Calibri "/>
              </a:rPr>
              <a:t>maintaining health </a:t>
            </a:r>
            <a:r>
              <a:rPr lang="en-GB" sz="1600" b="1" i="1" dirty="0">
                <a:solidFill>
                  <a:schemeClr val="tx1"/>
                </a:solidFill>
                <a:effectLst/>
                <a:latin typeface="Calibri "/>
                <a:ea typeface="Calibri" panose="020F0502020204030204" pitchFamily="34" charset="0"/>
                <a:cs typeface="Times New Roman" panose="02020603050405020304" pitchFamily="18" charset="0"/>
              </a:rPr>
              <a:t>and </a:t>
            </a:r>
            <a:r>
              <a:rPr lang="en-GB" sz="1600" b="1" i="1" dirty="0">
                <a:solidFill>
                  <a:srgbClr val="0066FF"/>
                </a:solidFill>
                <a:latin typeface="Calibri "/>
              </a:rPr>
              <a:t>ensuring the longevity of citizens!</a:t>
            </a:r>
            <a:endParaRPr lang="en-US" sz="1600" b="1" i="1" dirty="0">
              <a:solidFill>
                <a:srgbClr val="0066FF"/>
              </a:solidFill>
              <a:latin typeface="Calibri "/>
            </a:endParaRPr>
          </a:p>
        </p:txBody>
      </p:sp>
      <p:pic>
        <p:nvPicPr>
          <p:cNvPr id="3" name="Picture 2">
            <a:extLst>
              <a:ext uri="{FF2B5EF4-FFF2-40B4-BE49-F238E27FC236}">
                <a16:creationId xmlns:a16="http://schemas.microsoft.com/office/drawing/2014/main" id="{ECF5E49C-A5BC-4E3C-B1E6-3518B5578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324" y="2072902"/>
            <a:ext cx="3465351" cy="4622624"/>
          </a:xfrm>
          <a:prstGeom prst="rect">
            <a:avLst/>
          </a:prstGeom>
        </p:spPr>
      </p:pic>
    </p:spTree>
    <p:extLst>
      <p:ext uri="{BB962C8B-B14F-4D97-AF65-F5344CB8AC3E}">
        <p14:creationId xmlns:p14="http://schemas.microsoft.com/office/powerpoint/2010/main" val="206561494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778</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Cleopatra Kalogerakou</dc:creator>
  <cp:lastModifiedBy>Cleopatra Kalogerakou</cp:lastModifiedBy>
  <cp:revision>1</cp:revision>
  <dcterms:created xsi:type="dcterms:W3CDTF">2022-05-30T22:59:19Z</dcterms:created>
  <dcterms:modified xsi:type="dcterms:W3CDTF">2022-06-04T15:06:35Z</dcterms:modified>
</cp:coreProperties>
</file>