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rben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68956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7075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3312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9980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0588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424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539750" y="476250"/>
            <a:ext cx="8064500" cy="5976937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3" descr="http://t2.gstatic.com/images?q=tbn:ANd9GcR35WyaXxr5ljW92-yTvt9qBaR1Y_og3lbEhEUdZdvuKrDn02v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549275"/>
            <a:ext cx="5761037" cy="5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971550" y="836612"/>
            <a:ext cx="720090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n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ACTIVITY NO. 3 – LESSON NO.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n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WHAT IS THE NAME OF THE MOVEMENT OF WATER ON EARTH?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755576" y="4221088"/>
            <a:ext cx="2528236" cy="1872208"/>
          </a:xfrm>
          <a:prstGeom prst="cloud">
            <a:avLst/>
          </a:prstGeom>
          <a:gradFill>
            <a:gsLst>
              <a:gs pos="0">
                <a:srgbClr val="256677"/>
              </a:gs>
              <a:gs pos="50000">
                <a:srgbClr val="3693AC"/>
              </a:gs>
              <a:gs pos="100000">
                <a:srgbClr val="41B1C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FALLING WATER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>
            <a:hlinkClick r:id="" action="ppaction://hlinkshowjump?jump=nextslide"/>
          </p:cNvPr>
          <p:cNvSpPr/>
          <p:nvPr/>
        </p:nvSpPr>
        <p:spPr>
          <a:xfrm flipH="1">
            <a:off x="5868144" y="4149080"/>
            <a:ext cx="2520280" cy="1872208"/>
          </a:xfrm>
          <a:prstGeom prst="cloud">
            <a:avLst/>
          </a:prstGeom>
          <a:gradFill>
            <a:gsLst>
              <a:gs pos="0">
                <a:srgbClr val="256677"/>
              </a:gs>
              <a:gs pos="50000">
                <a:srgbClr val="3693AC"/>
              </a:gs>
              <a:gs pos="100000">
                <a:srgbClr val="41B1C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WATER CIRCUIT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 rot="-3360000">
            <a:off x="3144043" y="6341268"/>
            <a:ext cx="431800" cy="433387"/>
          </a:xfrm>
          <a:custGeom>
            <a:avLst/>
            <a:gdLst/>
            <a:ahLst/>
            <a:cxnLst/>
            <a:rect l="l" t="t" r="r" b="b"/>
            <a:pathLst>
              <a:path w="431800" h="433388" extrusionOk="0">
                <a:moveTo>
                  <a:pt x="0" y="216694"/>
                </a:moveTo>
                <a:cubicBezTo>
                  <a:pt x="0" y="97017"/>
                  <a:pt x="96662" y="0"/>
                  <a:pt x="215900" y="0"/>
                </a:cubicBezTo>
                <a:cubicBezTo>
                  <a:pt x="322260" y="0"/>
                  <a:pt x="428620" y="-34520"/>
                  <a:pt x="534981" y="-103560"/>
                </a:cubicBezTo>
                <a:cubicBezTo>
                  <a:pt x="466194" y="3191"/>
                  <a:pt x="431800" y="109943"/>
                  <a:pt x="431800" y="216694"/>
                </a:cubicBezTo>
                <a:cubicBezTo>
                  <a:pt x="431800" y="336371"/>
                  <a:pt x="335138" y="433388"/>
                  <a:pt x="215900" y="433388"/>
                </a:cubicBezTo>
                <a:cubicBezTo>
                  <a:pt x="96662" y="433388"/>
                  <a:pt x="0" y="336371"/>
                  <a:pt x="0" y="216694"/>
                </a:cubicBezTo>
                <a:close/>
              </a:path>
            </a:pathLst>
          </a:custGeom>
          <a:solidFill>
            <a:srgbClr val="C6D9F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/>
          <p:nvPr/>
        </p:nvSpPr>
        <p:spPr>
          <a:xfrm rot="-3360000">
            <a:off x="3719512" y="634206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 extrusionOk="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22260" y="0"/>
                  <a:pt x="428620" y="-34394"/>
                  <a:pt x="534981" y="-103181"/>
                </a:cubicBezTo>
                <a:cubicBezTo>
                  <a:pt x="466194" y="3180"/>
                  <a:pt x="431800" y="109540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</a:path>
            </a:pathLst>
          </a:custGeom>
          <a:solidFill>
            <a:srgbClr val="C6D9F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 rot="-3360000">
            <a:off x="4295775" y="634206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 extrusionOk="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22260" y="0"/>
                  <a:pt x="428620" y="-34394"/>
                  <a:pt x="534981" y="-103181"/>
                </a:cubicBezTo>
                <a:cubicBezTo>
                  <a:pt x="466194" y="3180"/>
                  <a:pt x="431800" y="109540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</a:path>
            </a:pathLst>
          </a:custGeom>
          <a:solidFill>
            <a:srgbClr val="C6D9F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 rot="-3360000">
            <a:off x="4872037" y="634206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 extrusionOk="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22260" y="0"/>
                  <a:pt x="428620" y="-34394"/>
                  <a:pt x="534981" y="-103181"/>
                </a:cubicBezTo>
                <a:cubicBezTo>
                  <a:pt x="466194" y="3180"/>
                  <a:pt x="431800" y="109540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</a:path>
            </a:pathLst>
          </a:custGeom>
          <a:solidFill>
            <a:srgbClr val="C6D9F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/>
          <p:nvPr/>
        </p:nvSpPr>
        <p:spPr>
          <a:xfrm rot="-3360000">
            <a:off x="5448300" y="634206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 extrusionOk="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22260" y="0"/>
                  <a:pt x="428620" y="-34394"/>
                  <a:pt x="534981" y="-103181"/>
                </a:cubicBezTo>
                <a:cubicBezTo>
                  <a:pt x="466194" y="3180"/>
                  <a:pt x="431800" y="109540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</a:path>
            </a:pathLst>
          </a:custGeom>
          <a:solidFill>
            <a:srgbClr val="C6D9F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>
            <a:hlinkClick r:id="" action="ppaction://hlinkshowjump?jump=nextslide"/>
          </p:cNvPr>
          <p:cNvSpPr/>
          <p:nvPr/>
        </p:nvSpPr>
        <p:spPr>
          <a:xfrm>
            <a:off x="6948264" y="5445224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>
            <a:hlinkClick r:id="" action="ppaction://hlinkshowjump?jump=nextslide"/>
          </p:cNvPr>
          <p:cNvSpPr/>
          <p:nvPr/>
        </p:nvSpPr>
        <p:spPr>
          <a:xfrm>
            <a:off x="1907704" y="5517232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9CDE5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39750" y="476250"/>
            <a:ext cx="8064500" cy="5976937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4" descr="http://t2.gstatic.com/images?q=tbn:ANd9GcR35WyaXxr5ljW92-yTvt9qBaR1Y_og3lbEhEUdZdvuKrDn02v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549275"/>
            <a:ext cx="5761037" cy="5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1000125" y="642937"/>
            <a:ext cx="7200900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n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WHEN THE SUN HEATS WATER FROM RIVERS, LAKES OR OCEANS AND TURNS IT INTO STEAM, WE CALL THIS PROCESS…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>
            <a:hlinkClick r:id="" action="ppaction://hlinkshowjump?jump=nextslide"/>
          </p:cNvPr>
          <p:cNvSpPr/>
          <p:nvPr/>
        </p:nvSpPr>
        <p:spPr>
          <a:xfrm>
            <a:off x="755576" y="4221088"/>
            <a:ext cx="2528236" cy="1872208"/>
          </a:xfrm>
          <a:prstGeom prst="cloud">
            <a:avLst/>
          </a:prstGeom>
          <a:gradFill>
            <a:gsLst>
              <a:gs pos="0">
                <a:srgbClr val="256677"/>
              </a:gs>
              <a:gs pos="50000">
                <a:srgbClr val="3693AC"/>
              </a:gs>
              <a:gs pos="100000">
                <a:srgbClr val="41B1C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EVAPORATION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0200" y="2982912"/>
            <a:ext cx="2519362" cy="289401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/>
          <p:nvPr/>
        </p:nvSpPr>
        <p:spPr>
          <a:xfrm flipH="1">
            <a:off x="5868144" y="4149080"/>
            <a:ext cx="2520280" cy="1872208"/>
          </a:xfrm>
          <a:prstGeom prst="cloud">
            <a:avLst/>
          </a:prstGeom>
          <a:gradFill>
            <a:gsLst>
              <a:gs pos="0">
                <a:srgbClr val="256677"/>
              </a:gs>
              <a:gs pos="50000">
                <a:srgbClr val="3693AC"/>
              </a:gs>
              <a:gs pos="100000">
                <a:srgbClr val="41B1C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CONDENSATION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 rot="-3360000">
            <a:off x="3144043" y="6341268"/>
            <a:ext cx="431800" cy="433387"/>
          </a:xfrm>
          <a:custGeom>
            <a:avLst/>
            <a:gdLst/>
            <a:ahLst/>
            <a:cxnLst/>
            <a:rect l="l" t="t" r="r" b="b"/>
            <a:pathLst>
              <a:path w="431800" h="433388" extrusionOk="0">
                <a:moveTo>
                  <a:pt x="0" y="216694"/>
                </a:moveTo>
                <a:cubicBezTo>
                  <a:pt x="0" y="97017"/>
                  <a:pt x="96662" y="0"/>
                  <a:pt x="215900" y="0"/>
                </a:cubicBezTo>
                <a:cubicBezTo>
                  <a:pt x="322260" y="0"/>
                  <a:pt x="428620" y="-34520"/>
                  <a:pt x="534981" y="-103560"/>
                </a:cubicBezTo>
                <a:cubicBezTo>
                  <a:pt x="466194" y="3191"/>
                  <a:pt x="431800" y="109943"/>
                  <a:pt x="431800" y="216694"/>
                </a:cubicBezTo>
                <a:cubicBezTo>
                  <a:pt x="431800" y="336371"/>
                  <a:pt x="335138" y="433388"/>
                  <a:pt x="215900" y="433388"/>
                </a:cubicBezTo>
                <a:cubicBezTo>
                  <a:pt x="96662" y="433388"/>
                  <a:pt x="0" y="336371"/>
                  <a:pt x="0" y="216694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 rot="-3360000">
            <a:off x="3719512" y="634206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 extrusionOk="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22260" y="0"/>
                  <a:pt x="428620" y="-34394"/>
                  <a:pt x="534981" y="-103181"/>
                </a:cubicBezTo>
                <a:cubicBezTo>
                  <a:pt x="466194" y="3180"/>
                  <a:pt x="431800" y="109540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</a:path>
            </a:pathLst>
          </a:custGeom>
          <a:solidFill>
            <a:srgbClr val="C6D9F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 rot="-3360000">
            <a:off x="4295775" y="634206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 extrusionOk="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22260" y="0"/>
                  <a:pt x="428620" y="-34394"/>
                  <a:pt x="534981" y="-103181"/>
                </a:cubicBezTo>
                <a:cubicBezTo>
                  <a:pt x="466194" y="3180"/>
                  <a:pt x="431800" y="109540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</a:path>
            </a:pathLst>
          </a:custGeom>
          <a:solidFill>
            <a:srgbClr val="C6D9F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 rot="-3360000">
            <a:off x="4872037" y="634206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 extrusionOk="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22260" y="0"/>
                  <a:pt x="428620" y="-34394"/>
                  <a:pt x="534981" y="-103181"/>
                </a:cubicBezTo>
                <a:cubicBezTo>
                  <a:pt x="466194" y="3180"/>
                  <a:pt x="431800" y="109540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</a:path>
            </a:pathLst>
          </a:custGeom>
          <a:solidFill>
            <a:srgbClr val="C6D9F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/>
          <p:nvPr/>
        </p:nvSpPr>
        <p:spPr>
          <a:xfrm rot="-3360000">
            <a:off x="5448300" y="634206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 extrusionOk="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22260" y="0"/>
                  <a:pt x="428620" y="-34394"/>
                  <a:pt x="534981" y="-103181"/>
                </a:cubicBezTo>
                <a:cubicBezTo>
                  <a:pt x="466194" y="3180"/>
                  <a:pt x="431800" y="109540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</a:path>
            </a:pathLst>
          </a:custGeom>
          <a:solidFill>
            <a:srgbClr val="C6D9F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6948264" y="5445224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>
            <a:hlinkClick r:id="" action="ppaction://hlinkshowjump?jump=nextslide"/>
          </p:cNvPr>
          <p:cNvSpPr/>
          <p:nvPr/>
        </p:nvSpPr>
        <p:spPr>
          <a:xfrm>
            <a:off x="1907704" y="5517232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9CDE5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539750" y="476250"/>
            <a:ext cx="8064500" cy="5976937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5" descr="http://t2.gstatic.com/images?q=tbn:ANd9GcR35WyaXxr5ljW92-yTvt9qBaR1Y_og3lbEhEUdZdvuKrDn02v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549275"/>
            <a:ext cx="5761037" cy="5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/>
          <p:nvPr/>
        </p:nvSpPr>
        <p:spPr>
          <a:xfrm>
            <a:off x="771983" y="4183127"/>
            <a:ext cx="2528236" cy="1872208"/>
          </a:xfrm>
          <a:prstGeom prst="cloud">
            <a:avLst/>
          </a:prstGeom>
          <a:gradFill>
            <a:gsLst>
              <a:gs pos="0">
                <a:srgbClr val="256677"/>
              </a:gs>
              <a:gs pos="50000">
                <a:srgbClr val="3693AC"/>
              </a:gs>
              <a:gs pos="100000">
                <a:srgbClr val="41B1C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COLLECTION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>
            <a:hlinkClick r:id="" action="ppaction://hlinkshowjump?jump=nextslide"/>
          </p:cNvPr>
          <p:cNvSpPr/>
          <p:nvPr/>
        </p:nvSpPr>
        <p:spPr>
          <a:xfrm flipH="1">
            <a:off x="5868144" y="4149080"/>
            <a:ext cx="2520280" cy="1872208"/>
          </a:xfrm>
          <a:prstGeom prst="cloud">
            <a:avLst/>
          </a:prstGeom>
          <a:gradFill>
            <a:gsLst>
              <a:gs pos="0">
                <a:srgbClr val="256677"/>
              </a:gs>
              <a:gs pos="50000">
                <a:srgbClr val="3693AC"/>
              </a:gs>
              <a:gs pos="100000">
                <a:srgbClr val="41B1C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CONDENSATION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612" y="1989137"/>
            <a:ext cx="2879725" cy="187166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 txBox="1"/>
          <p:nvPr/>
        </p:nvSpPr>
        <p:spPr>
          <a:xfrm>
            <a:off x="971550" y="620712"/>
            <a:ext cx="72009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n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WHEN WATER VAPOR COOLS AND FORMS CLOUDS, WE CALL THIS PROCESS ...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5"/>
          <p:cNvSpPr/>
          <p:nvPr/>
        </p:nvSpPr>
        <p:spPr>
          <a:xfrm rot="-3360000">
            <a:off x="3144043" y="6341268"/>
            <a:ext cx="431800" cy="433387"/>
          </a:xfrm>
          <a:custGeom>
            <a:avLst/>
            <a:gdLst/>
            <a:ahLst/>
            <a:cxnLst/>
            <a:rect l="l" t="t" r="r" b="b"/>
            <a:pathLst>
              <a:path w="431800" h="433388" extrusionOk="0">
                <a:moveTo>
                  <a:pt x="0" y="216694"/>
                </a:moveTo>
                <a:cubicBezTo>
                  <a:pt x="0" y="97017"/>
                  <a:pt x="96662" y="0"/>
                  <a:pt x="215900" y="0"/>
                </a:cubicBezTo>
                <a:cubicBezTo>
                  <a:pt x="322260" y="0"/>
                  <a:pt x="428620" y="-34520"/>
                  <a:pt x="534981" y="-103560"/>
                </a:cubicBezTo>
                <a:cubicBezTo>
                  <a:pt x="466194" y="3191"/>
                  <a:pt x="431800" y="109943"/>
                  <a:pt x="431800" y="216694"/>
                </a:cubicBezTo>
                <a:cubicBezTo>
                  <a:pt x="431800" y="336371"/>
                  <a:pt x="335138" y="433388"/>
                  <a:pt x="215900" y="433388"/>
                </a:cubicBezTo>
                <a:cubicBezTo>
                  <a:pt x="96662" y="433388"/>
                  <a:pt x="0" y="336371"/>
                  <a:pt x="0" y="216694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5"/>
          <p:cNvSpPr/>
          <p:nvPr/>
        </p:nvSpPr>
        <p:spPr>
          <a:xfrm rot="-3360000">
            <a:off x="3719512" y="634206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 extrusionOk="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22260" y="0"/>
                  <a:pt x="428620" y="-34394"/>
                  <a:pt x="534981" y="-103181"/>
                </a:cubicBezTo>
                <a:cubicBezTo>
                  <a:pt x="466194" y="3180"/>
                  <a:pt x="431800" y="109540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5"/>
          <p:cNvSpPr/>
          <p:nvPr/>
        </p:nvSpPr>
        <p:spPr>
          <a:xfrm rot="-3360000">
            <a:off x="4295775" y="634206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 extrusionOk="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22260" y="0"/>
                  <a:pt x="428620" y="-34394"/>
                  <a:pt x="534981" y="-103181"/>
                </a:cubicBezTo>
                <a:cubicBezTo>
                  <a:pt x="466194" y="3180"/>
                  <a:pt x="431800" y="109540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</a:path>
            </a:pathLst>
          </a:custGeom>
          <a:solidFill>
            <a:srgbClr val="C6D9F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/>
          <p:nvPr/>
        </p:nvSpPr>
        <p:spPr>
          <a:xfrm rot="-3360000">
            <a:off x="4872037" y="634206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 extrusionOk="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22260" y="0"/>
                  <a:pt x="428620" y="-34394"/>
                  <a:pt x="534981" y="-103181"/>
                </a:cubicBezTo>
                <a:cubicBezTo>
                  <a:pt x="466194" y="3180"/>
                  <a:pt x="431800" y="109540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</a:path>
            </a:pathLst>
          </a:custGeom>
          <a:solidFill>
            <a:srgbClr val="C6D9F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5"/>
          <p:cNvSpPr/>
          <p:nvPr/>
        </p:nvSpPr>
        <p:spPr>
          <a:xfrm rot="-3360000">
            <a:off x="5448300" y="634206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 extrusionOk="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22260" y="0"/>
                  <a:pt x="428620" y="-34394"/>
                  <a:pt x="534981" y="-103181"/>
                </a:cubicBezTo>
                <a:cubicBezTo>
                  <a:pt x="466194" y="3180"/>
                  <a:pt x="431800" y="109540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</a:path>
            </a:pathLst>
          </a:custGeom>
          <a:solidFill>
            <a:srgbClr val="C6D9F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5">
            <a:hlinkClick r:id="" action="ppaction://hlinkshowjump?jump=nextslide"/>
          </p:cNvPr>
          <p:cNvSpPr/>
          <p:nvPr/>
        </p:nvSpPr>
        <p:spPr>
          <a:xfrm>
            <a:off x="6948264" y="5445224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5"/>
          <p:cNvSpPr/>
          <p:nvPr/>
        </p:nvSpPr>
        <p:spPr>
          <a:xfrm>
            <a:off x="1907704" y="5517232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9CDE5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539750" y="476250"/>
            <a:ext cx="8064500" cy="5976937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6" descr="http://t2.gstatic.com/images?q=tbn:ANd9GcR35WyaXxr5ljW92-yTvt9qBaR1Y_og3lbEhEUdZdvuKrDn02v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549275"/>
            <a:ext cx="5761037" cy="5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6">
            <a:hlinkClick r:id="" action="ppaction://hlinkshowjump?jump=nextslide"/>
          </p:cNvPr>
          <p:cNvSpPr/>
          <p:nvPr/>
        </p:nvSpPr>
        <p:spPr>
          <a:xfrm flipH="1">
            <a:off x="5868144" y="4149080"/>
            <a:ext cx="2520280" cy="1872208"/>
          </a:xfrm>
          <a:prstGeom prst="cloud">
            <a:avLst/>
          </a:prstGeom>
          <a:gradFill>
            <a:gsLst>
              <a:gs pos="0">
                <a:srgbClr val="256677"/>
              </a:gs>
              <a:gs pos="50000">
                <a:srgbClr val="3693AC"/>
              </a:gs>
              <a:gs pos="100000">
                <a:srgbClr val="41B1C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RAINFALL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971550" y="620712"/>
            <a:ext cx="7200900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n"/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WHWN THE CLOUDS SHAKE AND  THE WATER FALLS TO THE GROUND IN THE FORM OF RAIN OR SNOW, WE SAY THAT THEY TAKE PLACE...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5512" y="2852737"/>
            <a:ext cx="2476500" cy="241458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/>
          <p:nvPr/>
        </p:nvSpPr>
        <p:spPr>
          <a:xfrm>
            <a:off x="755576" y="4221088"/>
            <a:ext cx="2528236" cy="1872208"/>
          </a:xfrm>
          <a:prstGeom prst="cloud">
            <a:avLst/>
          </a:prstGeom>
          <a:gradFill>
            <a:gsLst>
              <a:gs pos="0">
                <a:srgbClr val="256677"/>
              </a:gs>
              <a:gs pos="50000">
                <a:srgbClr val="3693AC"/>
              </a:gs>
              <a:gs pos="100000">
                <a:srgbClr val="41B1C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EVAPORATION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6"/>
          <p:cNvSpPr/>
          <p:nvPr/>
        </p:nvSpPr>
        <p:spPr>
          <a:xfrm rot="-3360000">
            <a:off x="3144043" y="6341268"/>
            <a:ext cx="431800" cy="433387"/>
          </a:xfrm>
          <a:custGeom>
            <a:avLst/>
            <a:gdLst/>
            <a:ahLst/>
            <a:cxnLst/>
            <a:rect l="l" t="t" r="r" b="b"/>
            <a:pathLst>
              <a:path w="431800" h="433388" extrusionOk="0">
                <a:moveTo>
                  <a:pt x="0" y="216694"/>
                </a:moveTo>
                <a:cubicBezTo>
                  <a:pt x="0" y="97017"/>
                  <a:pt x="96662" y="0"/>
                  <a:pt x="215900" y="0"/>
                </a:cubicBezTo>
                <a:cubicBezTo>
                  <a:pt x="322260" y="0"/>
                  <a:pt x="428620" y="-34520"/>
                  <a:pt x="534981" y="-103560"/>
                </a:cubicBezTo>
                <a:cubicBezTo>
                  <a:pt x="466194" y="3191"/>
                  <a:pt x="431800" y="109943"/>
                  <a:pt x="431800" y="216694"/>
                </a:cubicBezTo>
                <a:cubicBezTo>
                  <a:pt x="431800" y="336371"/>
                  <a:pt x="335138" y="433388"/>
                  <a:pt x="215900" y="433388"/>
                </a:cubicBezTo>
                <a:cubicBezTo>
                  <a:pt x="96662" y="433388"/>
                  <a:pt x="0" y="336371"/>
                  <a:pt x="0" y="216694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6"/>
          <p:cNvSpPr/>
          <p:nvPr/>
        </p:nvSpPr>
        <p:spPr>
          <a:xfrm rot="-3360000">
            <a:off x="3719512" y="634206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 extrusionOk="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22260" y="0"/>
                  <a:pt x="428620" y="-34394"/>
                  <a:pt x="534981" y="-103181"/>
                </a:cubicBezTo>
                <a:cubicBezTo>
                  <a:pt x="466194" y="3180"/>
                  <a:pt x="431800" y="109540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6"/>
          <p:cNvSpPr/>
          <p:nvPr/>
        </p:nvSpPr>
        <p:spPr>
          <a:xfrm rot="-3360000">
            <a:off x="4295775" y="634206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 extrusionOk="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22260" y="0"/>
                  <a:pt x="428620" y="-34394"/>
                  <a:pt x="534981" y="-103181"/>
                </a:cubicBezTo>
                <a:cubicBezTo>
                  <a:pt x="466194" y="3180"/>
                  <a:pt x="431800" y="109540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6"/>
          <p:cNvSpPr/>
          <p:nvPr/>
        </p:nvSpPr>
        <p:spPr>
          <a:xfrm rot="-3360000">
            <a:off x="4872037" y="634206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 extrusionOk="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22260" y="0"/>
                  <a:pt x="428620" y="-34394"/>
                  <a:pt x="534981" y="-103181"/>
                </a:cubicBezTo>
                <a:cubicBezTo>
                  <a:pt x="466194" y="3180"/>
                  <a:pt x="431800" y="109540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</a:path>
            </a:pathLst>
          </a:custGeom>
          <a:solidFill>
            <a:srgbClr val="C6D9F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6"/>
          <p:cNvSpPr/>
          <p:nvPr/>
        </p:nvSpPr>
        <p:spPr>
          <a:xfrm rot="-3360000">
            <a:off x="5448300" y="634206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 extrusionOk="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22260" y="0"/>
                  <a:pt x="428620" y="-34394"/>
                  <a:pt x="534981" y="-103181"/>
                </a:cubicBezTo>
                <a:cubicBezTo>
                  <a:pt x="466194" y="3180"/>
                  <a:pt x="431800" y="109540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</a:path>
            </a:pathLst>
          </a:custGeom>
          <a:solidFill>
            <a:srgbClr val="C6D9F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6">
            <a:hlinkClick r:id="" action="ppaction://hlinkshowjump?jump=nextslide"/>
          </p:cNvPr>
          <p:cNvSpPr/>
          <p:nvPr/>
        </p:nvSpPr>
        <p:spPr>
          <a:xfrm>
            <a:off x="6948264" y="5445224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1907704" y="5517232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9CDE5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539750" y="476250"/>
            <a:ext cx="8064500" cy="5976937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17" descr="http://t2.gstatic.com/images?q=tbn:ANd9GcR35WyaXxr5ljW92-yTvt9qBaR1Y_og3lbEhEUdZdvuKrDn02v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549275"/>
            <a:ext cx="5761037" cy="5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7"/>
          <p:cNvSpPr txBox="1"/>
          <p:nvPr/>
        </p:nvSpPr>
        <p:spPr>
          <a:xfrm>
            <a:off x="1116013" y="404813"/>
            <a:ext cx="72009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Corben"/>
              <a:buNone/>
            </a:pPr>
            <a:r>
              <a:rPr lang="en-GB" sz="4400" b="1" i="0" u="none" strike="noStrike" cap="none">
                <a:solidFill>
                  <a:srgbClr val="0000FF"/>
                </a:solidFill>
                <a:latin typeface="Corben"/>
                <a:ea typeface="Corben"/>
                <a:cs typeface="Corben"/>
                <a:sym typeface="Corben"/>
              </a:rPr>
              <a:t>CONGRATULATIONS !!!!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7"/>
          <p:cNvSpPr/>
          <p:nvPr/>
        </p:nvSpPr>
        <p:spPr>
          <a:xfrm rot="-3360000">
            <a:off x="3144043" y="6341268"/>
            <a:ext cx="431800" cy="433387"/>
          </a:xfrm>
          <a:custGeom>
            <a:avLst/>
            <a:gdLst/>
            <a:ahLst/>
            <a:cxnLst/>
            <a:rect l="l" t="t" r="r" b="b"/>
            <a:pathLst>
              <a:path w="431800" h="433388" extrusionOk="0">
                <a:moveTo>
                  <a:pt x="0" y="216694"/>
                </a:moveTo>
                <a:cubicBezTo>
                  <a:pt x="0" y="97017"/>
                  <a:pt x="96662" y="0"/>
                  <a:pt x="215900" y="0"/>
                </a:cubicBezTo>
                <a:cubicBezTo>
                  <a:pt x="322260" y="0"/>
                  <a:pt x="428620" y="-34520"/>
                  <a:pt x="534981" y="-103560"/>
                </a:cubicBezTo>
                <a:cubicBezTo>
                  <a:pt x="466194" y="3191"/>
                  <a:pt x="431800" y="109943"/>
                  <a:pt x="431800" y="216694"/>
                </a:cubicBezTo>
                <a:cubicBezTo>
                  <a:pt x="431800" y="336371"/>
                  <a:pt x="335138" y="433388"/>
                  <a:pt x="215900" y="433388"/>
                </a:cubicBezTo>
                <a:cubicBezTo>
                  <a:pt x="96662" y="433388"/>
                  <a:pt x="0" y="336371"/>
                  <a:pt x="0" y="216694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7"/>
          <p:cNvSpPr/>
          <p:nvPr/>
        </p:nvSpPr>
        <p:spPr>
          <a:xfrm rot="-3360000">
            <a:off x="3719512" y="634206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 extrusionOk="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22260" y="0"/>
                  <a:pt x="428620" y="-34394"/>
                  <a:pt x="534981" y="-103181"/>
                </a:cubicBezTo>
                <a:cubicBezTo>
                  <a:pt x="466194" y="3180"/>
                  <a:pt x="431800" y="109540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7"/>
          <p:cNvSpPr/>
          <p:nvPr/>
        </p:nvSpPr>
        <p:spPr>
          <a:xfrm rot="-3360000">
            <a:off x="4295775" y="634206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 extrusionOk="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22260" y="0"/>
                  <a:pt x="428620" y="-34394"/>
                  <a:pt x="534981" y="-103181"/>
                </a:cubicBezTo>
                <a:cubicBezTo>
                  <a:pt x="466194" y="3180"/>
                  <a:pt x="431800" y="109540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7"/>
          <p:cNvSpPr/>
          <p:nvPr/>
        </p:nvSpPr>
        <p:spPr>
          <a:xfrm rot="-3360000">
            <a:off x="4872037" y="634206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 extrusionOk="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22260" y="0"/>
                  <a:pt x="428620" y="-34394"/>
                  <a:pt x="534981" y="-103181"/>
                </a:cubicBezTo>
                <a:cubicBezTo>
                  <a:pt x="466194" y="3180"/>
                  <a:pt x="431800" y="109540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7"/>
          <p:cNvSpPr/>
          <p:nvPr/>
        </p:nvSpPr>
        <p:spPr>
          <a:xfrm rot="-3360000">
            <a:off x="5448300" y="634206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 extrusionOk="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22260" y="0"/>
                  <a:pt x="428620" y="-34394"/>
                  <a:pt x="534981" y="-103181"/>
                </a:cubicBezTo>
                <a:cubicBezTo>
                  <a:pt x="466194" y="3180"/>
                  <a:pt x="431800" y="109540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7"/>
          <p:cNvSpPr txBox="1"/>
          <p:nvPr/>
        </p:nvSpPr>
        <p:spPr>
          <a:xfrm>
            <a:off x="6911975" y="2420937"/>
            <a:ext cx="22320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ts val="1800"/>
              <a:buFont typeface="Corben"/>
              <a:buNone/>
            </a:pPr>
            <a:r>
              <a:rPr lang="en-GB" sz="1800" b="1" i="0" u="none" strike="noStrike" cap="none">
                <a:solidFill>
                  <a:srgbClr val="10253F"/>
                </a:solidFill>
                <a:latin typeface="Corben"/>
                <a:ea typeface="Corben"/>
                <a:cs typeface="Corben"/>
                <a:sym typeface="Corben"/>
              </a:rPr>
              <a:t>EVAPORATION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249237" y="1557337"/>
            <a:ext cx="22320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ts val="1800"/>
              <a:buFont typeface="Corben"/>
              <a:buNone/>
            </a:pPr>
            <a:r>
              <a:rPr lang="en-GB" sz="1800" b="1" i="0" u="none" strike="noStrike" cap="none">
                <a:solidFill>
                  <a:srgbClr val="10253F"/>
                </a:solidFill>
                <a:latin typeface="Corben"/>
                <a:ea typeface="Corben"/>
                <a:cs typeface="Corben"/>
                <a:sym typeface="Corben"/>
              </a:rPr>
              <a:t>CONDENSATION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0" y="5445125"/>
            <a:ext cx="22320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ts val="1800"/>
              <a:buFont typeface="Corben"/>
              <a:buNone/>
            </a:pPr>
            <a:r>
              <a:rPr lang="en-GB" sz="1800" b="1" i="0" u="none" strike="noStrike" cap="none">
                <a:solidFill>
                  <a:srgbClr val="10253F"/>
                </a:solidFill>
                <a:latin typeface="Corben"/>
                <a:ea typeface="Corben"/>
                <a:cs typeface="Corben"/>
                <a:sym typeface="Corben"/>
              </a:rPr>
              <a:t>RAINFALL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6911975" y="5516562"/>
            <a:ext cx="22320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ts val="1800"/>
              <a:buFont typeface="Corben"/>
              <a:buNone/>
            </a:pPr>
            <a:r>
              <a:rPr lang="en-GB" sz="1800" b="1" i="0" u="none" strike="noStrike" cap="none">
                <a:solidFill>
                  <a:srgbClr val="10253F"/>
                </a:solidFill>
                <a:latin typeface="Corben"/>
                <a:ea typeface="Corben"/>
                <a:cs typeface="Corben"/>
                <a:sym typeface="Corben"/>
              </a:rPr>
              <a:t>COLLECTION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p17"/>
          <p:cNvCxnSpPr/>
          <p:nvPr/>
        </p:nvCxnSpPr>
        <p:spPr>
          <a:xfrm flipH="1">
            <a:off x="5579988" y="2790824"/>
            <a:ext cx="2448000" cy="1359000"/>
          </a:xfrm>
          <a:prstGeom prst="curvedConnector2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69" name="Google Shape;169;p17"/>
          <p:cNvCxnSpPr/>
          <p:nvPr/>
        </p:nvCxnSpPr>
        <p:spPr>
          <a:xfrm>
            <a:off x="1365250" y="1925638"/>
            <a:ext cx="1727100" cy="1215900"/>
          </a:xfrm>
          <a:prstGeom prst="curvedConnector2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0" name="Google Shape;170;p17"/>
          <p:cNvCxnSpPr/>
          <p:nvPr/>
        </p:nvCxnSpPr>
        <p:spPr>
          <a:xfrm rot="10800000" flipH="1">
            <a:off x="1116012" y="4508524"/>
            <a:ext cx="2592300" cy="936600"/>
          </a:xfrm>
          <a:prstGeom prst="curvedConnector2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1" name="Google Shape;171;p17"/>
          <p:cNvCxnSpPr/>
          <p:nvPr/>
        </p:nvCxnSpPr>
        <p:spPr>
          <a:xfrm flipH="1">
            <a:off x="4716587" y="5516563"/>
            <a:ext cx="3311400" cy="144600"/>
          </a:xfrm>
          <a:prstGeom prst="curvedConnector4">
            <a:avLst>
              <a:gd name="adj1" fmla="val 0"/>
              <a:gd name="adj2" fmla="val 0"/>
            </a:avLst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172" name="Google Shape;1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565400"/>
            <a:ext cx="71437" cy="7143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7">
            <a:hlinkClick r:id="" action="ppaction://hlinkshowjump?jump=firstslide"/>
          </p:cNvPr>
          <p:cNvSpPr/>
          <p:nvPr/>
        </p:nvSpPr>
        <p:spPr>
          <a:xfrm>
            <a:off x="7380312" y="5877272"/>
            <a:ext cx="1477968" cy="864096"/>
          </a:xfrm>
          <a:prstGeom prst="cloud">
            <a:avLst/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START FROM NEW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On-screen Show (4:3)</PresentationFormat>
  <Paragraphs>21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Corben</vt:lpstr>
      <vt:lpstr>Arial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VANCICA LIVIU ADRIAN</dc:creator>
  <cp:lastModifiedBy>VANCICA LIVIU ADRIAN</cp:lastModifiedBy>
  <cp:revision>1</cp:revision>
  <dcterms:modified xsi:type="dcterms:W3CDTF">2022-08-28T12:14:44Z</dcterms:modified>
</cp:coreProperties>
</file>