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3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92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1035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9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21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95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71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8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51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28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59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832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6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52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2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743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41172" y="993575"/>
            <a:ext cx="9001462" cy="2387600"/>
          </a:xfrm>
        </p:spPr>
        <p:txBody>
          <a:bodyPr/>
          <a:lstStyle/>
          <a:p>
            <a:r>
              <a:rPr lang="it-IT" dirty="0"/>
              <a:t>Memory and Europe: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context of music in itself has already promoted universally recognized themes towards inclusiveness and globalization, more than towards </a:t>
            </a:r>
            <a:r>
              <a:rPr lang="en-US" dirty="0" err="1"/>
              <a:t>Europeanity</a:t>
            </a:r>
            <a:r>
              <a:rPr lang="en-US" dirty="0"/>
              <a:t>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8995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3795" y="1313646"/>
            <a:ext cx="10353762" cy="4134118"/>
          </a:xfrm>
        </p:spPr>
        <p:txBody>
          <a:bodyPr>
            <a:normAutofit/>
          </a:bodyPr>
          <a:lstStyle/>
          <a:p>
            <a:r>
              <a:rPr lang="en-US" dirty="0"/>
              <a:t>It is pleonastic to remember that everyone was born and will die with a (cardiac) rhythm</a:t>
            </a:r>
            <a:r>
              <a:rPr lang="it-IT" dirty="0"/>
              <a:t>;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consequence</a:t>
            </a:r>
            <a:r>
              <a:rPr lang="it-IT" dirty="0"/>
              <a:t>, “</a:t>
            </a:r>
            <a:r>
              <a:rPr lang="it-IT" dirty="0" err="1"/>
              <a:t>playing</a:t>
            </a:r>
            <a:r>
              <a:rPr lang="it-IT" dirty="0"/>
              <a:t>” with the </a:t>
            </a:r>
            <a:r>
              <a:rPr lang="it-IT" dirty="0" err="1"/>
              <a:t>inclusiveness</a:t>
            </a:r>
            <a:r>
              <a:rPr lang="it-IT" dirty="0"/>
              <a:t> of heart </a:t>
            </a:r>
            <a:r>
              <a:rPr lang="it-IT" dirty="0" err="1"/>
              <a:t>rhythms</a:t>
            </a:r>
            <a:r>
              <a:rPr lang="it-IT" dirty="0"/>
              <a:t> put together </a:t>
            </a:r>
            <a:r>
              <a:rPr lang="it-IT" dirty="0" err="1"/>
              <a:t>would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generate a </a:t>
            </a:r>
            <a:r>
              <a:rPr lang="it-IT" dirty="0" err="1"/>
              <a:t>wonderfully</a:t>
            </a:r>
            <a:r>
              <a:rPr lang="it-IT" dirty="0"/>
              <a:t> “global” orchestra.</a:t>
            </a:r>
          </a:p>
          <a:p>
            <a:r>
              <a:rPr lang="it-IT" dirty="0" err="1"/>
              <a:t>Regarding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and </a:t>
            </a:r>
            <a:r>
              <a:rPr lang="it-IT" dirty="0" err="1"/>
              <a:t>memorization</a:t>
            </a:r>
            <a:r>
              <a:rPr lang="it-IT" dirty="0"/>
              <a:t>: </a:t>
            </a:r>
          </a:p>
          <a:p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happens</a:t>
            </a:r>
            <a:r>
              <a:rPr lang="it-IT" dirty="0"/>
              <a:t>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studying</a:t>
            </a:r>
            <a:r>
              <a:rPr lang="it-IT" dirty="0"/>
              <a:t> a foreign language (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English or French), a full immersion </a:t>
            </a:r>
            <a:r>
              <a:rPr lang="it-IT" dirty="0" err="1"/>
              <a:t>into</a:t>
            </a:r>
            <a:r>
              <a:rPr lang="it-IT" dirty="0"/>
              <a:t> the world of </a:t>
            </a:r>
            <a:r>
              <a:rPr lang="it-IT" dirty="0" err="1"/>
              <a:t>this</a:t>
            </a:r>
            <a:r>
              <a:rPr lang="it-IT" dirty="0"/>
              <a:t> language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extremely</a:t>
            </a:r>
            <a:r>
              <a:rPr lang="it-IT" dirty="0"/>
              <a:t> </a:t>
            </a:r>
            <a:r>
              <a:rPr lang="it-IT" dirty="0" err="1"/>
              <a:t>useful</a:t>
            </a:r>
            <a:r>
              <a:rPr lang="it-IT" dirty="0"/>
              <a:t> for a </a:t>
            </a:r>
            <a:r>
              <a:rPr lang="it-IT" dirty="0" err="1"/>
              <a:t>student</a:t>
            </a:r>
            <a:r>
              <a:rPr lang="it-IT" dirty="0"/>
              <a:t>. In </a:t>
            </a:r>
            <a:r>
              <a:rPr lang="it-IT" dirty="0" err="1"/>
              <a:t>this</a:t>
            </a:r>
            <a:r>
              <a:rPr lang="it-IT" dirty="0"/>
              <a:t> world, the </a:t>
            </a:r>
            <a:r>
              <a:rPr lang="it-IT" dirty="0" err="1"/>
              <a:t>repetition</a:t>
            </a:r>
            <a:r>
              <a:rPr lang="it-IT" dirty="0"/>
              <a:t> of a </a:t>
            </a:r>
            <a:r>
              <a:rPr lang="it-IT" dirty="0" err="1"/>
              <a:t>phoneme</a:t>
            </a:r>
            <a:r>
              <a:rPr lang="it-IT" dirty="0"/>
              <a:t> or a word </a:t>
            </a:r>
            <a:r>
              <a:rPr lang="it-IT" dirty="0" err="1"/>
              <a:t>lets</a:t>
            </a:r>
            <a:r>
              <a:rPr lang="it-IT" dirty="0"/>
              <a:t> the </a:t>
            </a:r>
            <a:r>
              <a:rPr lang="it-IT" dirty="0" err="1"/>
              <a:t>students</a:t>
            </a:r>
            <a:r>
              <a:rPr lang="it-IT" dirty="0"/>
              <a:t> </a:t>
            </a:r>
            <a:r>
              <a:rPr lang="it-IT" dirty="0" err="1"/>
              <a:t>reach</a:t>
            </a:r>
            <a:r>
              <a:rPr lang="it-IT" dirty="0"/>
              <a:t> the knowledge and </a:t>
            </a:r>
            <a:r>
              <a:rPr lang="it-IT" dirty="0" err="1"/>
              <a:t>then</a:t>
            </a:r>
            <a:r>
              <a:rPr lang="it-IT" dirty="0"/>
              <a:t> the complete </a:t>
            </a:r>
            <a:r>
              <a:rPr lang="it-IT" dirty="0" err="1"/>
              <a:t>mastery</a:t>
            </a:r>
            <a:r>
              <a:rPr lang="it-IT" dirty="0"/>
              <a:t> of the language.</a:t>
            </a:r>
          </a:p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happens</a:t>
            </a:r>
            <a:r>
              <a:rPr lang="it-IT" dirty="0"/>
              <a:t> in the musical field: </a:t>
            </a:r>
            <a:r>
              <a:rPr lang="it-IT" dirty="0" err="1"/>
              <a:t>repetition</a:t>
            </a:r>
            <a:r>
              <a:rPr lang="it-IT" dirty="0"/>
              <a:t>, together with some </a:t>
            </a:r>
            <a:r>
              <a:rPr lang="it-IT" dirty="0" err="1"/>
              <a:t>playful</a:t>
            </a:r>
            <a:r>
              <a:rPr lang="it-IT" dirty="0"/>
              <a:t> </a:t>
            </a:r>
            <a:r>
              <a:rPr lang="it-IT" dirty="0" err="1"/>
              <a:t>moments</a:t>
            </a:r>
            <a:r>
              <a:rPr lang="it-IT" dirty="0"/>
              <a:t>, </a:t>
            </a:r>
            <a:r>
              <a:rPr lang="it-IT" dirty="0" err="1"/>
              <a:t>provides</a:t>
            </a:r>
            <a:r>
              <a:rPr lang="it-IT" dirty="0"/>
              <a:t> </a:t>
            </a:r>
            <a:r>
              <a:rPr lang="it-IT" dirty="0" err="1"/>
              <a:t>pupils</a:t>
            </a:r>
            <a:r>
              <a:rPr lang="it-IT" dirty="0"/>
              <a:t> with a complete </a:t>
            </a:r>
            <a:r>
              <a:rPr lang="it-IT" dirty="0" err="1"/>
              <a:t>mastery</a:t>
            </a:r>
            <a:r>
              <a:rPr lang="it-IT" dirty="0"/>
              <a:t> of a measure or a </a:t>
            </a:r>
            <a:r>
              <a:rPr lang="it-IT" dirty="0" err="1"/>
              <a:t>rhythmic</a:t>
            </a:r>
            <a:r>
              <a:rPr lang="it-IT" dirty="0"/>
              <a:t> </a:t>
            </a:r>
            <a:r>
              <a:rPr lang="it-IT" dirty="0" err="1"/>
              <a:t>figuration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501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3795" y="1404594"/>
            <a:ext cx="10353762" cy="4741682"/>
          </a:xfrm>
        </p:spPr>
        <p:txBody>
          <a:bodyPr/>
          <a:lstStyle/>
          <a:p>
            <a:r>
              <a:rPr lang="it-IT" dirty="0" err="1"/>
              <a:t>Examples</a:t>
            </a:r>
            <a:r>
              <a:rPr lang="it-IT" dirty="0"/>
              <a:t> of </a:t>
            </a:r>
            <a:r>
              <a:rPr lang="it-IT" dirty="0" err="1"/>
              <a:t>this</a:t>
            </a:r>
            <a:r>
              <a:rPr lang="it-IT" dirty="0"/>
              <a:t> theory are </a:t>
            </a:r>
            <a:r>
              <a:rPr lang="it-IT" dirty="0" err="1"/>
              <a:t>evident</a:t>
            </a:r>
            <a:r>
              <a:rPr lang="it-IT" dirty="0"/>
              <a:t> in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multicultural</a:t>
            </a:r>
            <a:r>
              <a:rPr lang="it-IT" dirty="0"/>
              <a:t> context,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anyone</a:t>
            </a:r>
            <a:r>
              <a:rPr lang="it-IT" dirty="0"/>
              <a:t> can </a:t>
            </a:r>
            <a:r>
              <a:rPr lang="it-IT" dirty="0" err="1"/>
              <a:t>request</a:t>
            </a:r>
            <a:r>
              <a:rPr lang="it-IT" dirty="0"/>
              <a:t> to </a:t>
            </a:r>
            <a:r>
              <a:rPr lang="it-IT" dirty="0" err="1"/>
              <a:t>clap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hands and </a:t>
            </a:r>
            <a:r>
              <a:rPr lang="it-IT" dirty="0" err="1"/>
              <a:t>feet</a:t>
            </a:r>
            <a:r>
              <a:rPr lang="it-IT" dirty="0"/>
              <a:t> to the </a:t>
            </a:r>
            <a:r>
              <a:rPr lang="it-IT" dirty="0" err="1"/>
              <a:t>rhythm</a:t>
            </a:r>
            <a:r>
              <a:rPr lang="it-IT" dirty="0"/>
              <a:t> of a </a:t>
            </a:r>
            <a:r>
              <a:rPr lang="it-IT" dirty="0" err="1"/>
              <a:t>universally</a:t>
            </a:r>
            <a:r>
              <a:rPr lang="it-IT" dirty="0"/>
              <a:t> </a:t>
            </a:r>
            <a:r>
              <a:rPr lang="it-IT" dirty="0" err="1"/>
              <a:t>known</a:t>
            </a:r>
            <a:r>
              <a:rPr lang="it-IT" dirty="0"/>
              <a:t> </a:t>
            </a:r>
            <a:r>
              <a:rPr lang="it-IT" dirty="0" err="1"/>
              <a:t>song</a:t>
            </a:r>
            <a:r>
              <a:rPr lang="it-IT" dirty="0"/>
              <a:t>,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the </a:t>
            </a:r>
            <a:r>
              <a:rPr lang="it-IT" dirty="0" err="1"/>
              <a:t>Queen’s</a:t>
            </a:r>
            <a:r>
              <a:rPr lang="it-IT" dirty="0"/>
              <a:t> “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rock </a:t>
            </a:r>
            <a:r>
              <a:rPr lang="it-IT" dirty="0" err="1"/>
              <a:t>you</a:t>
            </a:r>
            <a:r>
              <a:rPr lang="it-IT" dirty="0"/>
              <a:t>”. </a:t>
            </a:r>
            <a:r>
              <a:rPr lang="it-IT" dirty="0" err="1"/>
              <a:t>Then</a:t>
            </a:r>
            <a:r>
              <a:rPr lang="it-IT" dirty="0"/>
              <a:t>, </a:t>
            </a:r>
            <a:r>
              <a:rPr lang="it-IT" dirty="0" err="1"/>
              <a:t>after</a:t>
            </a:r>
            <a:r>
              <a:rPr lang="it-IT" dirty="0"/>
              <a:t> mastering the </a:t>
            </a:r>
            <a:r>
              <a:rPr lang="it-IT" dirty="0" err="1"/>
              <a:t>most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 </a:t>
            </a:r>
            <a:r>
              <a:rPr lang="it-IT" dirty="0" err="1"/>
              <a:t>rhythms</a:t>
            </a:r>
            <a:r>
              <a:rPr lang="it-IT" dirty="0"/>
              <a:t>, one can deal with more </a:t>
            </a:r>
            <a:r>
              <a:rPr lang="it-IT" dirty="0" err="1"/>
              <a:t>difficult</a:t>
            </a:r>
            <a:r>
              <a:rPr lang="it-IT" dirty="0"/>
              <a:t> </a:t>
            </a:r>
            <a:r>
              <a:rPr lang="it-IT" dirty="0" err="1"/>
              <a:t>rhythms</a:t>
            </a:r>
            <a:r>
              <a:rPr lang="it-IT" dirty="0"/>
              <a:t>.</a:t>
            </a:r>
          </a:p>
          <a:p>
            <a:endParaRPr lang="it-IT" dirty="0">
              <a:effectLst/>
            </a:endParaRPr>
          </a:p>
          <a:p>
            <a:endParaRPr lang="it-IT" dirty="0">
              <a:effectLst/>
            </a:endParaRPr>
          </a:p>
          <a:p>
            <a:r>
              <a:rPr lang="it-IT" dirty="0"/>
              <a:t>In </a:t>
            </a:r>
            <a:r>
              <a:rPr lang="it-IT" dirty="0" err="1"/>
              <a:t>this</a:t>
            </a:r>
            <a:r>
              <a:rPr lang="it-IT" dirty="0"/>
              <a:t> way, a context of </a:t>
            </a:r>
            <a:r>
              <a:rPr lang="it-IT" dirty="0" err="1"/>
              <a:t>total</a:t>
            </a:r>
            <a:r>
              <a:rPr lang="it-IT" dirty="0"/>
              <a:t> and inclusive </a:t>
            </a:r>
            <a:r>
              <a:rPr lang="it-IT" dirty="0" err="1"/>
              <a:t>globality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generated,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person</a:t>
            </a:r>
            <a:r>
              <a:rPr lang="it-IT" dirty="0"/>
              <a:t> can </a:t>
            </a:r>
            <a:r>
              <a:rPr lang="it-IT" dirty="0" err="1"/>
              <a:t>preserve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own</a:t>
            </a:r>
            <a:r>
              <a:rPr lang="it-IT" dirty="0"/>
              <a:t> </a:t>
            </a:r>
            <a:r>
              <a:rPr lang="it-IT" dirty="0" err="1"/>
              <a:t>individuality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feel</a:t>
            </a:r>
            <a:r>
              <a:rPr lang="it-IT" dirty="0"/>
              <a:t> part of a global community, just like </a:t>
            </a:r>
            <a:r>
              <a:rPr lang="it-IT" dirty="0" err="1"/>
              <a:t>drops</a:t>
            </a:r>
            <a:r>
              <a:rPr lang="it-IT" dirty="0"/>
              <a:t> in the </a:t>
            </a:r>
            <a:r>
              <a:rPr lang="it-IT" dirty="0" err="1"/>
              <a:t>sea</a:t>
            </a:r>
            <a:r>
              <a:rPr lang="it-IT" dirty="0"/>
              <a:t>: </a:t>
            </a:r>
            <a:r>
              <a:rPr lang="it-IT" dirty="0" err="1"/>
              <a:t>each</a:t>
            </a:r>
            <a:r>
              <a:rPr lang="it-IT" dirty="0"/>
              <a:t> drop </a:t>
            </a:r>
            <a:r>
              <a:rPr lang="it-IT" dirty="0" err="1"/>
              <a:t>is</a:t>
            </a:r>
            <a:r>
              <a:rPr lang="it-IT" dirty="0"/>
              <a:t> independent,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drops</a:t>
            </a:r>
            <a:r>
              <a:rPr lang="it-IT" dirty="0"/>
              <a:t> together IN the </a:t>
            </a:r>
            <a:r>
              <a:rPr lang="it-IT" dirty="0" err="1"/>
              <a:t>sea</a:t>
            </a:r>
            <a:r>
              <a:rPr lang="it-IT" dirty="0"/>
              <a:t> ARE the </a:t>
            </a:r>
            <a:r>
              <a:rPr lang="it-IT" dirty="0" err="1"/>
              <a:t>sea</a:t>
            </a:r>
            <a:r>
              <a:rPr lang="it-IT" dirty="0"/>
              <a:t> </a:t>
            </a:r>
            <a:r>
              <a:rPr lang="it-IT" dirty="0" err="1"/>
              <a:t>itself</a:t>
            </a:r>
            <a:r>
              <a:rPr lang="it-IT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1046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e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</TotalTime>
  <Words>277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Ione</vt:lpstr>
      <vt:lpstr>Memory and Europe: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Memory and europ:</dc:title>
  <dc:creator>Gennaro</dc:creator>
  <cp:lastModifiedBy>Lenovo</cp:lastModifiedBy>
  <cp:revision>3</cp:revision>
  <dcterms:created xsi:type="dcterms:W3CDTF">2022-02-24T22:51:27Z</dcterms:created>
  <dcterms:modified xsi:type="dcterms:W3CDTF">2022-02-25T13:53:46Z</dcterms:modified>
</cp:coreProperties>
</file>